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05" r:id="rId2"/>
    <p:sldId id="256" r:id="rId3"/>
    <p:sldId id="304" r:id="rId4"/>
    <p:sldId id="306" r:id="rId5"/>
    <p:sldId id="280" r:id="rId6"/>
    <p:sldId id="307" r:id="rId7"/>
    <p:sldId id="260" r:id="rId8"/>
    <p:sldId id="308" r:id="rId9"/>
    <p:sldId id="261" r:id="rId10"/>
    <p:sldId id="309" r:id="rId11"/>
    <p:sldId id="259" r:id="rId12"/>
    <p:sldId id="310" r:id="rId13"/>
    <p:sldId id="262" r:id="rId14"/>
    <p:sldId id="263" r:id="rId15"/>
    <p:sldId id="311" r:id="rId16"/>
    <p:sldId id="264" r:id="rId17"/>
    <p:sldId id="265" r:id="rId18"/>
    <p:sldId id="266" r:id="rId19"/>
    <p:sldId id="312" r:id="rId20"/>
    <p:sldId id="267" r:id="rId21"/>
    <p:sldId id="268" r:id="rId22"/>
    <p:sldId id="269" r:id="rId23"/>
    <p:sldId id="270" r:id="rId24"/>
    <p:sldId id="313" r:id="rId25"/>
    <p:sldId id="271" r:id="rId26"/>
    <p:sldId id="273" r:id="rId27"/>
    <p:sldId id="272" r:id="rId28"/>
    <p:sldId id="314" r:id="rId29"/>
    <p:sldId id="274" r:id="rId30"/>
    <p:sldId id="275" r:id="rId31"/>
    <p:sldId id="315" r:id="rId32"/>
    <p:sldId id="257" r:id="rId33"/>
    <p:sldId id="258" r:id="rId34"/>
    <p:sldId id="276" r:id="rId35"/>
    <p:sldId id="277" r:id="rId36"/>
    <p:sldId id="278" r:id="rId37"/>
    <p:sldId id="279" r:id="rId38"/>
    <p:sldId id="316" r:id="rId39"/>
    <p:sldId id="284" r:id="rId40"/>
    <p:sldId id="281" r:id="rId41"/>
    <p:sldId id="282" r:id="rId42"/>
    <p:sldId id="317" r:id="rId43"/>
    <p:sldId id="283" r:id="rId44"/>
    <p:sldId id="286" r:id="rId45"/>
    <p:sldId id="285" r:id="rId46"/>
    <p:sldId id="318" r:id="rId47"/>
    <p:sldId id="287" r:id="rId48"/>
    <p:sldId id="319" r:id="rId49"/>
    <p:sldId id="290" r:id="rId50"/>
    <p:sldId id="320" r:id="rId51"/>
    <p:sldId id="292" r:id="rId52"/>
    <p:sldId id="288" r:id="rId53"/>
    <p:sldId id="291" r:id="rId54"/>
    <p:sldId id="294" r:id="rId55"/>
    <p:sldId id="293" r:id="rId56"/>
    <p:sldId id="295" r:id="rId57"/>
    <p:sldId id="321" r:id="rId58"/>
    <p:sldId id="299" r:id="rId59"/>
    <p:sldId id="296" r:id="rId60"/>
    <p:sldId id="297" r:id="rId61"/>
    <p:sldId id="298" r:id="rId62"/>
    <p:sldId id="322" r:id="rId63"/>
    <p:sldId id="300" r:id="rId64"/>
    <p:sldId id="323" r:id="rId65"/>
    <p:sldId id="301" r:id="rId66"/>
    <p:sldId id="324" r:id="rId67"/>
    <p:sldId id="325" r:id="rId68"/>
    <p:sldId id="326" r:id="rId69"/>
    <p:sldId id="302"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4" autoAdjust="0"/>
    <p:restoredTop sz="94660"/>
  </p:normalViewPr>
  <p:slideViewPr>
    <p:cSldViewPr snapToGrid="0">
      <p:cViewPr varScale="1">
        <p:scale>
          <a:sx n="102" d="100"/>
          <a:sy n="102" d="100"/>
        </p:scale>
        <p:origin x="138"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4/14/2016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1B80C674-7DFC-42FE-B9CD-82963CDB1557}" type="datetimeFigureOut">
              <a:rPr lang="en-US" dirty="0"/>
              <a:t>4/14/2016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076456F-F47D-4F25-8053-2A695DA0CA7D}" type="datetimeFigureOut">
              <a:rPr lang="en-US" dirty="0"/>
              <a:t>4/14/2016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D6C7379-69CC-4837-9905-BEBA22830C8A}" type="datetimeFigureOut">
              <a:rPr lang="en-US" dirty="0"/>
              <a:t>4/14/2016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49EB8B7E-8AEE-4F10-BFEE-C999AD004D36}" type="datetimeFigureOut">
              <a:rPr lang="en-US" dirty="0"/>
              <a:t>4/14/2016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8668F3F9-58BC-440B-B37B-805B9055EF92}" type="datetimeFigureOut">
              <a:rPr lang="en-US" dirty="0"/>
              <a:t>4/14/2016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0D5A53AF-48EA-489D-8260-9DCAB666386A}" type="datetimeFigureOut">
              <a:rPr lang="en-US" dirty="0"/>
              <a:t>4/14/2016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4/14/2016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4/14/2016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4/14/2016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4/14/2016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4/14/2016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20000" y="2505075"/>
            <a:ext cx="5025216"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6" name="Content Placeholder 5"/>
          <p:cNvSpPr>
            <a:spLocks noGrp="1"/>
          </p:cNvSpPr>
          <p:nvPr>
            <p:ph sz="quarter" idx="4"/>
          </p:nvPr>
        </p:nvSpPr>
        <p:spPr>
          <a:xfrm>
            <a:off x="6319840" y="2505075"/>
            <a:ext cx="503554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4/14/2016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4/14/2016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4/14/2016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F7D1BD23-6E54-4D9D-AD88-A2813C73CC25}" type="datetimeFigureOut">
              <a:rPr lang="en-US" dirty="0"/>
              <a:t>4/14/2016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1471A834-4F3C-4AF9-9C74-05EC35A0F292}" type="datetimeFigureOut">
              <a:rPr lang="en-US" dirty="0"/>
              <a:t>4/14/2016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4/14/2016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5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5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6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01657" y="914400"/>
            <a:ext cx="11623249" cy="5191118"/>
          </a:xfrm>
        </p:spPr>
        <p:txBody>
          <a:bodyPr>
            <a:normAutofit/>
          </a:bodyPr>
          <a:lstStyle/>
          <a:p>
            <a:pPr>
              <a:lnSpc>
                <a:spcPct val="107000"/>
              </a:lnSpc>
              <a:spcAft>
                <a:spcPts val="800"/>
              </a:spcAft>
            </a:pPr>
            <a:r>
              <a:rPr lang="nl-BE" sz="2000" dirty="0" smtClean="0">
                <a:effectLst/>
                <a:latin typeface="Calibri" panose="020F0502020204030204" pitchFamily="34" charset="0"/>
                <a:ea typeface="Calibri" panose="020F0502020204030204" pitchFamily="34" charset="0"/>
                <a:cs typeface="Times New Roman" panose="02020603050405020304" pitchFamily="18" charset="0"/>
              </a:rPr>
              <a:t>t</a:t>
            </a:r>
            <a:r>
              <a:rPr lang="nl-BE" sz="2000" dirty="0">
                <a:effectLst/>
                <a:latin typeface="Calibri" panose="020F0502020204030204" pitchFamily="34" charset="0"/>
                <a:ea typeface="Calibri" panose="020F0502020204030204" pitchFamily="34" charset="0"/>
                <a:cs typeface="Times New Roman" panose="02020603050405020304" pitchFamily="18" charset="0"/>
              </a:rPr>
              <a:t>?</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ndertitel 2"/>
          <p:cNvSpPr>
            <a:spLocks noGrp="1"/>
          </p:cNvSpPr>
          <p:nvPr>
            <p:ph type="subTitle" idx="1"/>
          </p:nvPr>
        </p:nvSpPr>
        <p:spPr>
          <a:xfrm>
            <a:off x="301656" y="386499"/>
            <a:ext cx="11538409" cy="6155703"/>
          </a:xfrm>
        </p:spPr>
        <p:txBody>
          <a:bodyPr>
            <a:normAutofit/>
          </a:bodyPr>
          <a:lstStyle/>
          <a:p>
            <a:pPr>
              <a:lnSpc>
                <a:spcPct val="107000"/>
              </a:lnSpc>
              <a:spcAft>
                <a:spcPts val="800"/>
              </a:spcAft>
            </a:pPr>
            <a:r>
              <a:rPr lang="nl-BE" dirty="0">
                <a:latin typeface="Calibri" panose="020F0502020204030204" pitchFamily="34" charset="0"/>
                <a:ea typeface="Calibri" panose="020F0502020204030204" pitchFamily="34" charset="0"/>
                <a:cs typeface="Times New Roman" panose="02020603050405020304" pitchFamily="18" charset="0"/>
              </a:rPr>
              <a:t>Beste promotiekameraden,</a:t>
            </a:r>
            <a:endParaRPr lang="nl-B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Om onze 50 jarige jubileum van ons </a:t>
            </a:r>
            <a:r>
              <a:rPr lang="nl-BE" dirty="0" err="1">
                <a:latin typeface="Calibri" panose="020F0502020204030204" pitchFamily="34" charset="0"/>
                <a:ea typeface="Calibri" panose="020F0502020204030204" pitchFamily="34" charset="0"/>
                <a:cs typeface="Times New Roman" panose="02020603050405020304" pitchFamily="18" charset="0"/>
              </a:rPr>
              <a:t>ingenieursschap</a:t>
            </a:r>
            <a:r>
              <a:rPr lang="nl-BE" dirty="0">
                <a:latin typeface="Calibri" panose="020F0502020204030204" pitchFamily="34" charset="0"/>
                <a:ea typeface="Calibri" panose="020F0502020204030204" pitchFamily="34" charset="0"/>
                <a:cs typeface="Times New Roman" panose="02020603050405020304" pitchFamily="18" charset="0"/>
              </a:rPr>
              <a:t> te vieren heb </a:t>
            </a:r>
            <a:r>
              <a:rPr lang="nl-BE" dirty="0" smtClean="0">
                <a:latin typeface="Calibri" panose="020F0502020204030204" pitchFamily="34" charset="0"/>
                <a:ea typeface="Calibri" panose="020F0502020204030204" pitchFamily="34" charset="0"/>
                <a:cs typeface="Times New Roman" panose="02020603050405020304" pitchFamily="18" charset="0"/>
              </a:rPr>
              <a:t>ik de </a:t>
            </a:r>
            <a:r>
              <a:rPr lang="nl-BE" dirty="0">
                <a:latin typeface="Calibri" panose="020F0502020204030204" pitchFamily="34" charset="0"/>
                <a:ea typeface="Calibri" panose="020F0502020204030204" pitchFamily="34" charset="0"/>
                <a:cs typeface="Times New Roman" panose="02020603050405020304" pitchFamily="18" charset="0"/>
              </a:rPr>
              <a:t>vrijheid genomen een kleine Power point voorstelling te </a:t>
            </a:r>
            <a:r>
              <a:rPr lang="nl-BE" dirty="0" smtClean="0">
                <a:latin typeface="Calibri" panose="020F0502020204030204" pitchFamily="34" charset="0"/>
                <a:ea typeface="Calibri" panose="020F0502020204030204" pitchFamily="34" charset="0"/>
                <a:cs typeface="Times New Roman" panose="02020603050405020304" pitchFamily="18" charset="0"/>
              </a:rPr>
              <a:t>maken.</a:t>
            </a:r>
          </a:p>
          <a:p>
            <a:pPr>
              <a:lnSpc>
                <a:spcPct val="107000"/>
              </a:lnSpc>
              <a:spcAft>
                <a:spcPts val="0"/>
              </a:spcAft>
            </a:pPr>
            <a:r>
              <a:rPr lang="nl-BE" dirty="0" smtClean="0">
                <a:latin typeface="Calibri" panose="020F0502020204030204" pitchFamily="34" charset="0"/>
                <a:ea typeface="Calibri" panose="020F0502020204030204" pitchFamily="34" charset="0"/>
                <a:cs typeface="Times New Roman" panose="02020603050405020304" pitchFamily="18" charset="0"/>
              </a:rPr>
              <a:t>Bij </a:t>
            </a:r>
            <a:r>
              <a:rPr lang="nl-BE" dirty="0">
                <a:latin typeface="Calibri" panose="020F0502020204030204" pitchFamily="34" charset="0"/>
                <a:ea typeface="Calibri" panose="020F0502020204030204" pitchFamily="34" charset="0"/>
                <a:cs typeface="Times New Roman" panose="02020603050405020304" pitchFamily="18" charset="0"/>
              </a:rPr>
              <a:t>gebrek aan het verdwenen promotieboek heb ik me moeten tevreden stellen met de enkele foto’s die ikzelf nog in mijn fotoalbum heb.</a:t>
            </a:r>
            <a:endParaRPr lang="nl-B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50 jaar Ir, ja, maar ook en vooral 55 jaar 116</a:t>
            </a:r>
            <a:r>
              <a:rPr lang="nl-BE" baseline="30000" dirty="0">
                <a:latin typeface="Calibri" panose="020F0502020204030204" pitchFamily="34" charset="0"/>
                <a:ea typeface="Calibri" panose="020F0502020204030204" pitchFamily="34" charset="0"/>
                <a:cs typeface="Times New Roman" panose="02020603050405020304" pitchFamily="18" charset="0"/>
              </a:rPr>
              <a:t>de</a:t>
            </a:r>
            <a:r>
              <a:rPr lang="nl-BE" dirty="0">
                <a:latin typeface="Calibri" panose="020F0502020204030204" pitchFamily="34" charset="0"/>
                <a:ea typeface="Calibri" panose="020F0502020204030204" pitchFamily="34" charset="0"/>
                <a:cs typeface="Times New Roman" panose="02020603050405020304" pitchFamily="18" charset="0"/>
              </a:rPr>
              <a:t> Pol. 5 jaar van intens samen leven, samen wonen, samen lachen en afzien. Dit is wel een klein overzicht van deze jaren waard, niet?</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78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Het geheel  van cadetten en burgers wordt verscheept naar </a:t>
            </a:r>
            <a:r>
              <a:rPr lang="nl-BE" dirty="0" err="1">
                <a:latin typeface="Calibri" panose="020F0502020204030204" pitchFamily="34" charset="0"/>
                <a:ea typeface="Calibri" panose="020F0502020204030204" pitchFamily="34" charset="0"/>
                <a:cs typeface="Times New Roman" panose="02020603050405020304" pitchFamily="18" charset="0"/>
              </a:rPr>
              <a:t>Kaulille</a:t>
            </a:r>
            <a:r>
              <a:rPr lang="nl-BE" dirty="0">
                <a:latin typeface="Calibri" panose="020F0502020204030204" pitchFamily="34" charset="0"/>
                <a:ea typeface="Calibri" panose="020F0502020204030204" pitchFamily="34" charset="0"/>
                <a:cs typeface="Times New Roman" panose="02020603050405020304" pitchFamily="18" charset="0"/>
              </a:rPr>
              <a:t> om er </a:t>
            </a:r>
            <a:r>
              <a:rPr lang="nl-BE" dirty="0" err="1">
                <a:latin typeface="Calibri" panose="020F0502020204030204" pitchFamily="34" charset="0"/>
                <a:ea typeface="Calibri" panose="020F0502020204030204" pitchFamily="34" charset="0"/>
                <a:cs typeface="Times New Roman" panose="02020603050405020304" pitchFamily="18" charset="0"/>
              </a:rPr>
              <a:t>gedrilld</a:t>
            </a:r>
            <a:r>
              <a:rPr lang="nl-BE" dirty="0">
                <a:latin typeface="Calibri" panose="020F0502020204030204" pitchFamily="34" charset="0"/>
                <a:ea typeface="Calibri" panose="020F0502020204030204" pitchFamily="34" charset="0"/>
                <a:cs typeface="Times New Roman" panose="02020603050405020304" pitchFamily="18" charset="0"/>
              </a:rPr>
              <a:t> en gevormd te worden. </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387272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		</a:t>
            </a:r>
            <a:r>
              <a:rPr lang="nl-BE" dirty="0" smtClean="0">
                <a:solidFill>
                  <a:srgbClr val="FF0000"/>
                </a:solidFill>
              </a:rPr>
              <a:t>Sept 1961     </a:t>
            </a:r>
            <a:r>
              <a:rPr lang="nl-BE" dirty="0" err="1" smtClean="0">
                <a:solidFill>
                  <a:srgbClr val="FF0000"/>
                </a:solidFill>
              </a:rPr>
              <a:t>Kaulille</a:t>
            </a:r>
            <a:endParaRPr lang="nl-BE" dirty="0">
              <a:solidFill>
                <a:srgbClr val="FF0000"/>
              </a:solidFill>
            </a:endParaRPr>
          </a:p>
        </p:txBody>
      </p:sp>
      <p:sp>
        <p:nvSpPr>
          <p:cNvPr id="3" name="Tijdelijke aanduiding voor inhoud 2"/>
          <p:cNvSpPr>
            <a:spLocks noGrp="1"/>
          </p:cNvSpPr>
          <p:nvPr>
            <p:ph idx="1"/>
          </p:nvPr>
        </p:nvSpPr>
        <p:spPr/>
        <p:txBody>
          <a:bodyPr/>
          <a:lstStyle/>
          <a:p>
            <a:pPr marL="914400" lvl="2" indent="0">
              <a:buNone/>
            </a:pPr>
            <a:r>
              <a:rPr lang="nl-BE" dirty="0" smtClean="0"/>
              <a:t>		</a:t>
            </a:r>
          </a:p>
          <a:p>
            <a:r>
              <a:rPr lang="nl-BE" dirty="0" smtClean="0"/>
              <a:t>De Cadetten				De Burgers</a:t>
            </a:r>
          </a:p>
          <a:p>
            <a:r>
              <a:rPr lang="nl-BE" dirty="0" smtClean="0"/>
              <a:t>Les </a:t>
            </a:r>
            <a:r>
              <a:rPr lang="nl-BE" dirty="0" err="1" smtClean="0"/>
              <a:t>Cadets</a:t>
            </a:r>
            <a:r>
              <a:rPr lang="nl-BE" dirty="0" smtClean="0"/>
              <a:t>					Les </a:t>
            </a:r>
            <a:r>
              <a:rPr lang="nl-BE" dirty="0" err="1" smtClean="0"/>
              <a:t>Civils</a:t>
            </a:r>
            <a:endParaRPr lang="nl-BE" dirty="0"/>
          </a:p>
        </p:txBody>
      </p:sp>
      <p:pic>
        <p:nvPicPr>
          <p:cNvPr id="4" name="Afbeelding 3"/>
          <p:cNvPicPr>
            <a:picLocks noChangeAspect="1"/>
          </p:cNvPicPr>
          <p:nvPr/>
        </p:nvPicPr>
        <p:blipFill>
          <a:blip r:embed="rId2"/>
          <a:stretch>
            <a:fillRect/>
          </a:stretch>
        </p:blipFill>
        <p:spPr>
          <a:xfrm>
            <a:off x="332935" y="3369652"/>
            <a:ext cx="4689231" cy="3121269"/>
          </a:xfrm>
          <a:prstGeom prst="rect">
            <a:avLst/>
          </a:prstGeom>
        </p:spPr>
      </p:pic>
      <p:pic>
        <p:nvPicPr>
          <p:cNvPr id="5" name="Afbeelding 4"/>
          <p:cNvPicPr>
            <a:picLocks noChangeAspect="1"/>
          </p:cNvPicPr>
          <p:nvPr/>
        </p:nvPicPr>
        <p:blipFill>
          <a:blip r:embed="rId3"/>
          <a:stretch>
            <a:fillRect/>
          </a:stretch>
        </p:blipFill>
        <p:spPr>
          <a:xfrm>
            <a:off x="6424245" y="3369652"/>
            <a:ext cx="4506351" cy="3006581"/>
          </a:xfrm>
          <a:prstGeom prst="rect">
            <a:avLst/>
          </a:prstGeom>
        </p:spPr>
      </p:pic>
    </p:spTree>
    <p:extLst>
      <p:ext uri="{BB962C8B-B14F-4D97-AF65-F5344CB8AC3E}">
        <p14:creationId xmlns:p14="http://schemas.microsoft.com/office/powerpoint/2010/main" val="1896415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nl-BE" dirty="0">
                <a:latin typeface="Calibri" panose="020F0502020204030204" pitchFamily="34" charset="0"/>
                <a:ea typeface="Calibri" panose="020F0502020204030204" pitchFamily="34" charset="0"/>
                <a:cs typeface="Times New Roman" panose="02020603050405020304" pitchFamily="18" charset="0"/>
              </a:rPr>
              <a:t>. De 116</a:t>
            </a:r>
            <a:r>
              <a:rPr lang="nl-BE" baseline="30000" dirty="0">
                <a:latin typeface="Calibri" panose="020F0502020204030204" pitchFamily="34" charset="0"/>
                <a:ea typeface="Calibri" panose="020F0502020204030204" pitchFamily="34" charset="0"/>
                <a:cs typeface="Times New Roman" panose="02020603050405020304" pitchFamily="18" charset="0"/>
              </a:rPr>
              <a:t>de</a:t>
            </a:r>
            <a:r>
              <a:rPr lang="nl-BE" dirty="0">
                <a:latin typeface="Calibri" panose="020F0502020204030204" pitchFamily="34" charset="0"/>
                <a:ea typeface="Calibri" panose="020F0502020204030204" pitchFamily="34" charset="0"/>
                <a:cs typeface="Times New Roman" panose="02020603050405020304" pitchFamily="18" charset="0"/>
              </a:rPr>
              <a:t> Pol is een realiteit en begint aan haar </a:t>
            </a:r>
            <a:r>
              <a:rPr lang="nl-BE" dirty="0" err="1">
                <a:latin typeface="Calibri" panose="020F0502020204030204" pitchFamily="34" charset="0"/>
                <a:ea typeface="Calibri" panose="020F0502020204030204" pitchFamily="34" charset="0"/>
                <a:cs typeface="Times New Roman" panose="02020603050405020304" pitchFamily="18" charset="0"/>
              </a:rPr>
              <a:t>inleidingsfaze</a:t>
            </a:r>
            <a:endParaRPr lang="nl-BE" dirty="0"/>
          </a:p>
        </p:txBody>
      </p:sp>
    </p:spTree>
    <p:extLst>
      <p:ext uri="{BB962C8B-B14F-4D97-AF65-F5344CB8AC3E}">
        <p14:creationId xmlns:p14="http://schemas.microsoft.com/office/powerpoint/2010/main" val="2008121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2991437" y="109365"/>
            <a:ext cx="4709582" cy="6600923"/>
          </a:xfrm>
          <a:prstGeom prst="rect">
            <a:avLst/>
          </a:prstGeom>
        </p:spPr>
      </p:pic>
    </p:spTree>
    <p:extLst>
      <p:ext uri="{BB962C8B-B14F-4D97-AF65-F5344CB8AC3E}">
        <p14:creationId xmlns:p14="http://schemas.microsoft.com/office/powerpoint/2010/main" val="2851606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99803" y="436097"/>
            <a:ext cx="7666892" cy="914401"/>
          </a:xfrm>
        </p:spPr>
        <p:txBody>
          <a:bodyPr>
            <a:normAutofit/>
          </a:bodyPr>
          <a:lstStyle/>
          <a:p>
            <a:r>
              <a:rPr lang="nl-BE" dirty="0" smtClean="0"/>
              <a:t>    </a:t>
            </a:r>
            <a:r>
              <a:rPr lang="nl-BE" dirty="0" err="1" smtClean="0"/>
              <a:t>amaai</a:t>
            </a:r>
            <a:r>
              <a:rPr lang="nl-BE" dirty="0" smtClean="0"/>
              <a:t> !!!!!				</a:t>
            </a:r>
            <a:endParaRPr lang="nl-BE" dirty="0"/>
          </a:p>
        </p:txBody>
      </p:sp>
      <p:pic>
        <p:nvPicPr>
          <p:cNvPr id="5" name="Afbeelding 4"/>
          <p:cNvPicPr>
            <a:picLocks noChangeAspect="1"/>
          </p:cNvPicPr>
          <p:nvPr/>
        </p:nvPicPr>
        <p:blipFill>
          <a:blip r:embed="rId2"/>
          <a:stretch>
            <a:fillRect/>
          </a:stretch>
        </p:blipFill>
        <p:spPr>
          <a:xfrm>
            <a:off x="1036604" y="1445875"/>
            <a:ext cx="3460476" cy="5011197"/>
          </a:xfrm>
          <a:prstGeom prst="rect">
            <a:avLst/>
          </a:prstGeom>
        </p:spPr>
      </p:pic>
      <p:pic>
        <p:nvPicPr>
          <p:cNvPr id="6" name="Afbeelding 5"/>
          <p:cNvPicPr>
            <a:picLocks noChangeAspect="1"/>
          </p:cNvPicPr>
          <p:nvPr/>
        </p:nvPicPr>
        <p:blipFill>
          <a:blip r:embed="rId3"/>
          <a:stretch>
            <a:fillRect/>
          </a:stretch>
        </p:blipFill>
        <p:spPr>
          <a:xfrm>
            <a:off x="6534426" y="1833213"/>
            <a:ext cx="4100046" cy="4236519"/>
          </a:xfrm>
          <a:prstGeom prst="rect">
            <a:avLst/>
          </a:prstGeom>
        </p:spPr>
      </p:pic>
      <p:sp>
        <p:nvSpPr>
          <p:cNvPr id="8" name="Tijdelijke aanduiding voor inhoud 7"/>
          <p:cNvSpPr>
            <a:spLocks noGrp="1"/>
          </p:cNvSpPr>
          <p:nvPr>
            <p:ph idx="1"/>
          </p:nvPr>
        </p:nvSpPr>
        <p:spPr/>
        <p:txBody>
          <a:bodyPr/>
          <a:lstStyle/>
          <a:p>
            <a:endParaRPr lang="nl-BE"/>
          </a:p>
        </p:txBody>
      </p:sp>
    </p:spTree>
    <p:extLst>
      <p:ext uri="{BB962C8B-B14F-4D97-AF65-F5344CB8AC3E}">
        <p14:creationId xmlns:p14="http://schemas.microsoft.com/office/powerpoint/2010/main" val="3084307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fr-FR" dirty="0">
                <a:latin typeface="Calibri" panose="020F0502020204030204" pitchFamily="34" charset="0"/>
                <a:ea typeface="Calibri" panose="020F0502020204030204" pitchFamily="34" charset="0"/>
                <a:cs typeface="Times New Roman" panose="02020603050405020304" pitchFamily="18" charset="0"/>
              </a:rPr>
              <a:t>Pendant 2 mois, sous la conduite de </a:t>
            </a:r>
            <a:r>
              <a:rPr lang="fr-FR" dirty="0" err="1">
                <a:latin typeface="Calibri" panose="020F0502020204030204" pitchFamily="34" charset="0"/>
                <a:ea typeface="Calibri" panose="020F0502020204030204" pitchFamily="34" charset="0"/>
                <a:cs typeface="Times New Roman" panose="02020603050405020304" pitchFamily="18" charset="0"/>
              </a:rPr>
              <a:t>sterke</a:t>
            </a:r>
            <a:r>
              <a:rPr lang="fr-FR" dirty="0">
                <a:latin typeface="Calibri" panose="020F0502020204030204" pitchFamily="34" charset="0"/>
                <a:ea typeface="Calibri" panose="020F0502020204030204" pitchFamily="34" charset="0"/>
                <a:cs typeface="Times New Roman" panose="02020603050405020304" pitchFamily="18" charset="0"/>
              </a:rPr>
              <a:t> Jef, nous passons des pistes d’obstacles, nous apprenons à nettoyer les dalles des vieilles baraques de </a:t>
            </a:r>
            <a:r>
              <a:rPr lang="fr-FR" dirty="0" err="1">
                <a:latin typeface="Calibri" panose="020F0502020204030204" pitchFamily="34" charset="0"/>
                <a:ea typeface="Calibri" panose="020F0502020204030204" pitchFamily="34" charset="0"/>
                <a:cs typeface="Times New Roman" panose="02020603050405020304" pitchFamily="18" charset="0"/>
              </a:rPr>
              <a:t>Kaulille</a:t>
            </a:r>
            <a:r>
              <a:rPr lang="fr-FR" dirty="0">
                <a:latin typeface="Calibri" panose="020F0502020204030204" pitchFamily="34" charset="0"/>
                <a:ea typeface="Calibri" panose="020F0502020204030204" pitchFamily="34" charset="0"/>
                <a:cs typeface="Times New Roman" panose="02020603050405020304" pitchFamily="18" charset="0"/>
              </a:rPr>
              <a:t> en frottant avec nos bottines. Tous ensemble nous passons des longues marches avec notre « poule qui ne fait que perdre des poussins, la pauvre ». </a:t>
            </a:r>
            <a:endParaRPr lang="nl-BE" dirty="0"/>
          </a:p>
        </p:txBody>
      </p:sp>
    </p:spTree>
    <p:extLst>
      <p:ext uri="{BB962C8B-B14F-4D97-AF65-F5344CB8AC3E}">
        <p14:creationId xmlns:p14="http://schemas.microsoft.com/office/powerpoint/2010/main" val="4002538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91478"/>
          </a:xfrm>
        </p:spPr>
        <p:txBody>
          <a:bodyPr>
            <a:normAutofit fontScale="90000"/>
          </a:bodyPr>
          <a:lstStyle/>
          <a:p>
            <a:r>
              <a:rPr lang="nl-BE" dirty="0" smtClean="0"/>
              <a:t>1 sukkelaar		1 burger- 2 cadetten	</a:t>
            </a:r>
            <a:endParaRPr lang="nl-BE" dirty="0"/>
          </a:p>
        </p:txBody>
      </p:sp>
      <p:pic>
        <p:nvPicPr>
          <p:cNvPr id="4" name="Tijdelijke aanduiding voor inhoud 3"/>
          <p:cNvPicPr>
            <a:picLocks noGrp="1" noChangeAspect="1"/>
          </p:cNvPicPr>
          <p:nvPr>
            <p:ph idx="1"/>
          </p:nvPr>
        </p:nvPicPr>
        <p:blipFill>
          <a:blip r:embed="rId2"/>
          <a:stretch>
            <a:fillRect/>
          </a:stretch>
        </p:blipFill>
        <p:spPr>
          <a:xfrm>
            <a:off x="600041" y="1251709"/>
            <a:ext cx="3902582" cy="5500784"/>
          </a:xfrm>
          <a:prstGeom prst="rect">
            <a:avLst/>
          </a:prstGeom>
        </p:spPr>
      </p:pic>
      <p:pic>
        <p:nvPicPr>
          <p:cNvPr id="5" name="Afbeelding 4"/>
          <p:cNvPicPr>
            <a:picLocks noChangeAspect="1"/>
          </p:cNvPicPr>
          <p:nvPr/>
        </p:nvPicPr>
        <p:blipFill>
          <a:blip r:embed="rId3"/>
          <a:stretch>
            <a:fillRect/>
          </a:stretch>
        </p:blipFill>
        <p:spPr>
          <a:xfrm>
            <a:off x="5373049" y="2081385"/>
            <a:ext cx="6603699" cy="4516364"/>
          </a:xfrm>
          <a:prstGeom prst="rect">
            <a:avLst/>
          </a:prstGeom>
        </p:spPr>
      </p:pic>
    </p:spTree>
    <p:extLst>
      <p:ext uri="{BB962C8B-B14F-4D97-AF65-F5344CB8AC3E}">
        <p14:creationId xmlns:p14="http://schemas.microsoft.com/office/powerpoint/2010/main" val="3786924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5" name="Afbeelding 4"/>
          <p:cNvPicPr>
            <a:picLocks noChangeAspect="1"/>
          </p:cNvPicPr>
          <p:nvPr/>
        </p:nvPicPr>
        <p:blipFill>
          <a:blip r:embed="rId2"/>
          <a:stretch>
            <a:fillRect/>
          </a:stretch>
        </p:blipFill>
        <p:spPr>
          <a:xfrm>
            <a:off x="2389876" y="365125"/>
            <a:ext cx="7126264" cy="6287517"/>
          </a:xfrm>
          <a:prstGeom prst="rect">
            <a:avLst/>
          </a:prstGeom>
        </p:spPr>
      </p:pic>
      <p:sp>
        <p:nvSpPr>
          <p:cNvPr id="6" name="Tijdelijke aanduiding voor inhoud 5"/>
          <p:cNvSpPr>
            <a:spLocks noGrp="1"/>
          </p:cNvSpPr>
          <p:nvPr>
            <p:ph idx="1"/>
          </p:nvPr>
        </p:nvSpPr>
        <p:spPr/>
        <p:txBody>
          <a:bodyPr/>
          <a:lstStyle/>
          <a:p>
            <a:endParaRPr lang="nl-BE"/>
          </a:p>
        </p:txBody>
      </p:sp>
    </p:spTree>
    <p:extLst>
      <p:ext uri="{BB962C8B-B14F-4D97-AF65-F5344CB8AC3E}">
        <p14:creationId xmlns:p14="http://schemas.microsoft.com/office/powerpoint/2010/main" val="1563961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689763" y="1998658"/>
            <a:ext cx="3924886" cy="4859342"/>
          </a:xfrm>
          <a:prstGeom prst="rect">
            <a:avLst/>
          </a:prstGeom>
        </p:spPr>
      </p:pic>
      <p:sp>
        <p:nvSpPr>
          <p:cNvPr id="2" name="Titel 1"/>
          <p:cNvSpPr>
            <a:spLocks noGrp="1"/>
          </p:cNvSpPr>
          <p:nvPr>
            <p:ph type="title"/>
          </p:nvPr>
        </p:nvSpPr>
        <p:spPr>
          <a:xfrm>
            <a:off x="838200" y="365125"/>
            <a:ext cx="10515600" cy="1083847"/>
          </a:xfrm>
        </p:spPr>
        <p:txBody>
          <a:bodyPr/>
          <a:lstStyle/>
          <a:p>
            <a:r>
              <a:rPr lang="nl-BE" dirty="0" smtClean="0"/>
              <a:t>		</a:t>
            </a:r>
            <a:r>
              <a:rPr lang="nl-BE" dirty="0" smtClean="0">
                <a:solidFill>
                  <a:schemeClr val="accent6">
                    <a:lumMod val="75000"/>
                  </a:schemeClr>
                </a:solidFill>
              </a:rPr>
              <a:t>Le </a:t>
            </a:r>
            <a:r>
              <a:rPr lang="nl-BE" dirty="0" err="1" smtClean="0">
                <a:solidFill>
                  <a:schemeClr val="accent6">
                    <a:lumMod val="75000"/>
                  </a:schemeClr>
                </a:solidFill>
              </a:rPr>
              <a:t>repos</a:t>
            </a:r>
            <a:r>
              <a:rPr lang="nl-BE" dirty="0" smtClean="0">
                <a:solidFill>
                  <a:schemeClr val="accent6">
                    <a:lumMod val="75000"/>
                  </a:schemeClr>
                </a:solidFill>
              </a:rPr>
              <a:t> du </a:t>
            </a:r>
            <a:r>
              <a:rPr lang="nl-BE" dirty="0" err="1" smtClean="0">
                <a:solidFill>
                  <a:schemeClr val="accent6">
                    <a:lumMod val="75000"/>
                  </a:schemeClr>
                </a:solidFill>
              </a:rPr>
              <a:t>guerrier</a:t>
            </a:r>
            <a:endParaRPr lang="nl-BE" dirty="0">
              <a:solidFill>
                <a:schemeClr val="accent6">
                  <a:lumMod val="75000"/>
                </a:schemeClr>
              </a:solidFill>
            </a:endParaRPr>
          </a:p>
        </p:txBody>
      </p:sp>
      <p:sp>
        <p:nvSpPr>
          <p:cNvPr id="3" name="Tijdelijke aanduiding voor inhoud 2"/>
          <p:cNvSpPr>
            <a:spLocks noGrp="1"/>
          </p:cNvSpPr>
          <p:nvPr>
            <p:ph idx="1"/>
          </p:nvPr>
        </p:nvSpPr>
        <p:spPr/>
        <p:txBody>
          <a:bodyPr/>
          <a:lstStyle/>
          <a:p>
            <a:endParaRPr lang="nl-BE" dirty="0"/>
          </a:p>
        </p:txBody>
      </p:sp>
      <p:pic>
        <p:nvPicPr>
          <p:cNvPr id="4" name="Afbeelding 3"/>
          <p:cNvPicPr>
            <a:picLocks noChangeAspect="1"/>
          </p:cNvPicPr>
          <p:nvPr/>
        </p:nvPicPr>
        <p:blipFill>
          <a:blip r:embed="rId3"/>
          <a:stretch>
            <a:fillRect/>
          </a:stretch>
        </p:blipFill>
        <p:spPr>
          <a:xfrm>
            <a:off x="5165334" y="2360122"/>
            <a:ext cx="6871921" cy="4318759"/>
          </a:xfrm>
          <a:prstGeom prst="rect">
            <a:avLst/>
          </a:prstGeom>
        </p:spPr>
      </p:pic>
    </p:spTree>
    <p:extLst>
      <p:ext uri="{BB962C8B-B14F-4D97-AF65-F5344CB8AC3E}">
        <p14:creationId xmlns:p14="http://schemas.microsoft.com/office/powerpoint/2010/main" val="2469235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Nous tournons autour du clocher de Peer pendant de longs kilomètres, nous astiquons nos bottines, profitons des rares moments de repos en dormant, faisant le mariole, chantant, nous entrainant à faire des chasses ou même…. ????</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16518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50  </a:t>
            </a:r>
            <a:r>
              <a:rPr lang="nl-BE" dirty="0" err="1" smtClean="0"/>
              <a:t>Years</a:t>
            </a:r>
            <a:r>
              <a:rPr lang="nl-BE" dirty="0" smtClean="0"/>
              <a:t>        Ir		</a:t>
            </a:r>
            <a:endParaRPr lang="nl-BE" dirty="0"/>
          </a:p>
        </p:txBody>
      </p:sp>
      <p:sp>
        <p:nvSpPr>
          <p:cNvPr id="3" name="Ondertitel 2"/>
          <p:cNvSpPr>
            <a:spLocks noGrp="1"/>
          </p:cNvSpPr>
          <p:nvPr>
            <p:ph type="subTitle" idx="1"/>
          </p:nvPr>
        </p:nvSpPr>
        <p:spPr/>
        <p:txBody>
          <a:bodyPr>
            <a:normAutofit/>
          </a:bodyPr>
          <a:lstStyle/>
          <a:p>
            <a:r>
              <a:rPr lang="nl-BE" dirty="0" smtClean="0"/>
              <a:t>			  </a:t>
            </a:r>
          </a:p>
        </p:txBody>
      </p:sp>
    </p:spTree>
    <p:extLst>
      <p:ext uri="{BB962C8B-B14F-4D97-AF65-F5344CB8AC3E}">
        <p14:creationId xmlns:p14="http://schemas.microsoft.com/office/powerpoint/2010/main" val="3584919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844697"/>
          </a:xfrm>
        </p:spPr>
        <p:txBody>
          <a:bodyPr/>
          <a:lstStyle/>
          <a:p>
            <a:endParaRPr lang="nl-BE" dirty="0"/>
          </a:p>
        </p:txBody>
      </p:sp>
      <p:pic>
        <p:nvPicPr>
          <p:cNvPr id="4" name="Tijdelijke aanduiding voor inhoud 3"/>
          <p:cNvPicPr>
            <a:picLocks noGrp="1" noChangeAspect="1"/>
          </p:cNvPicPr>
          <p:nvPr>
            <p:ph idx="1"/>
          </p:nvPr>
        </p:nvPicPr>
        <p:blipFill>
          <a:blip r:embed="rId2"/>
          <a:stretch>
            <a:fillRect/>
          </a:stretch>
        </p:blipFill>
        <p:spPr>
          <a:xfrm>
            <a:off x="451161" y="2402401"/>
            <a:ext cx="6085852" cy="4351338"/>
          </a:xfrm>
          <a:prstGeom prst="rect">
            <a:avLst/>
          </a:prstGeom>
        </p:spPr>
      </p:pic>
      <p:pic>
        <p:nvPicPr>
          <p:cNvPr id="5" name="Afbeelding 4"/>
          <p:cNvPicPr>
            <a:picLocks noChangeAspect="1"/>
          </p:cNvPicPr>
          <p:nvPr/>
        </p:nvPicPr>
        <p:blipFill>
          <a:blip r:embed="rId3"/>
          <a:stretch>
            <a:fillRect/>
          </a:stretch>
        </p:blipFill>
        <p:spPr>
          <a:xfrm>
            <a:off x="7000253" y="1377015"/>
            <a:ext cx="4802541" cy="5376724"/>
          </a:xfrm>
          <a:prstGeom prst="rect">
            <a:avLst/>
          </a:prstGeom>
        </p:spPr>
      </p:pic>
    </p:spTree>
    <p:extLst>
      <p:ext uri="{BB962C8B-B14F-4D97-AF65-F5344CB8AC3E}">
        <p14:creationId xmlns:p14="http://schemas.microsoft.com/office/powerpoint/2010/main" val="3455371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1537693" y="211015"/>
            <a:ext cx="8956641" cy="6505461"/>
          </a:xfrm>
          <a:prstGeom prst="rect">
            <a:avLst/>
          </a:prstGeom>
        </p:spPr>
      </p:pic>
      <p:sp>
        <p:nvSpPr>
          <p:cNvPr id="2" name="Titel 1"/>
          <p:cNvSpPr>
            <a:spLocks noGrp="1"/>
          </p:cNvSpPr>
          <p:nvPr>
            <p:ph type="title"/>
          </p:nvPr>
        </p:nvSpPr>
        <p:spPr/>
        <p:txBody>
          <a:bodyPr/>
          <a:lstStyle/>
          <a:p>
            <a:endParaRPr lang="nl-BE" dirty="0"/>
          </a:p>
        </p:txBody>
      </p:sp>
      <p:sp>
        <p:nvSpPr>
          <p:cNvPr id="7" name="Tijdelijke aanduiding voor inhoud 6"/>
          <p:cNvSpPr>
            <a:spLocks noGrp="1"/>
          </p:cNvSpPr>
          <p:nvPr>
            <p:ph idx="1"/>
          </p:nvPr>
        </p:nvSpPr>
        <p:spPr/>
        <p:txBody>
          <a:bodyPr/>
          <a:lstStyle/>
          <a:p>
            <a:endParaRPr lang="nl-BE"/>
          </a:p>
        </p:txBody>
      </p:sp>
    </p:spTree>
    <p:extLst>
      <p:ext uri="{BB962C8B-B14F-4D97-AF65-F5344CB8AC3E}">
        <p14:creationId xmlns:p14="http://schemas.microsoft.com/office/powerpoint/2010/main" val="3924623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95422" y="251979"/>
            <a:ext cx="4614204" cy="6253663"/>
          </a:xfrm>
          <a:prstGeom prst="rect">
            <a:avLst/>
          </a:prstGeom>
        </p:spPr>
      </p:pic>
      <p:sp>
        <p:nvSpPr>
          <p:cNvPr id="2" name="Titel 1"/>
          <p:cNvSpPr>
            <a:spLocks noGrp="1"/>
          </p:cNvSpPr>
          <p:nvPr>
            <p:ph type="title"/>
          </p:nvPr>
        </p:nvSpPr>
        <p:spPr/>
        <p:txBody>
          <a:bodyPr/>
          <a:lstStyle/>
          <a:p>
            <a:endParaRPr lang="nl-BE" dirty="0"/>
          </a:p>
        </p:txBody>
      </p:sp>
      <p:pic>
        <p:nvPicPr>
          <p:cNvPr id="5" name="Tijdelijke aanduiding voor inhoud 4"/>
          <p:cNvPicPr>
            <a:picLocks noGrp="1" noChangeAspect="1"/>
          </p:cNvPicPr>
          <p:nvPr>
            <p:ph idx="1"/>
          </p:nvPr>
        </p:nvPicPr>
        <p:blipFill>
          <a:blip r:embed="rId3"/>
          <a:stretch>
            <a:fillRect/>
          </a:stretch>
        </p:blipFill>
        <p:spPr>
          <a:xfrm>
            <a:off x="7268001" y="365125"/>
            <a:ext cx="4436208" cy="6140517"/>
          </a:xfrm>
          <a:prstGeom prst="rect">
            <a:avLst/>
          </a:prstGeom>
        </p:spPr>
      </p:pic>
    </p:spTree>
    <p:extLst>
      <p:ext uri="{BB962C8B-B14F-4D97-AF65-F5344CB8AC3E}">
        <p14:creationId xmlns:p14="http://schemas.microsoft.com/office/powerpoint/2010/main" val="2199259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								???????</a:t>
            </a:r>
            <a:endParaRPr lang="nl-BE" dirty="0"/>
          </a:p>
        </p:txBody>
      </p:sp>
      <p:pic>
        <p:nvPicPr>
          <p:cNvPr id="4" name="Tijdelijke aanduiding voor inhoud 3"/>
          <p:cNvPicPr>
            <a:picLocks noGrp="1" noChangeAspect="1"/>
          </p:cNvPicPr>
          <p:nvPr>
            <p:ph idx="1"/>
          </p:nvPr>
        </p:nvPicPr>
        <p:blipFill>
          <a:blip r:embed="rId2"/>
          <a:stretch>
            <a:fillRect/>
          </a:stretch>
        </p:blipFill>
        <p:spPr>
          <a:xfrm>
            <a:off x="3782680" y="235976"/>
            <a:ext cx="5231913" cy="6305501"/>
          </a:xfrm>
          <a:prstGeom prst="rect">
            <a:avLst/>
          </a:prstGeom>
        </p:spPr>
      </p:pic>
    </p:spTree>
    <p:extLst>
      <p:ext uri="{BB962C8B-B14F-4D97-AF65-F5344CB8AC3E}">
        <p14:creationId xmlns:p14="http://schemas.microsoft.com/office/powerpoint/2010/main" val="2699754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nl-BE" dirty="0">
                <a:latin typeface="Calibri" panose="020F0502020204030204" pitchFamily="34" charset="0"/>
                <a:ea typeface="Calibri" panose="020F0502020204030204" pitchFamily="34" charset="0"/>
                <a:cs typeface="Times New Roman" panose="02020603050405020304" pitchFamily="18" charset="0"/>
              </a:rPr>
              <a:t>Na anderhalve maand mogen we met Allerheiligen eventjes naar huis om dan terug te keren voor de laatste 14 dagen naar het koude </a:t>
            </a:r>
            <a:r>
              <a:rPr lang="nl-BE" dirty="0" err="1">
                <a:latin typeface="Calibri" panose="020F0502020204030204" pitchFamily="34" charset="0"/>
                <a:ea typeface="Calibri" panose="020F0502020204030204" pitchFamily="34" charset="0"/>
                <a:cs typeface="Times New Roman" panose="02020603050405020304" pitchFamily="18" charset="0"/>
              </a:rPr>
              <a:t>Kaulille</a:t>
            </a:r>
            <a:r>
              <a:rPr lang="nl-BE" dirty="0">
                <a:latin typeface="Calibri" panose="020F0502020204030204" pitchFamily="34" charset="0"/>
                <a:ea typeface="Calibri" panose="020F0502020204030204" pitchFamily="34" charset="0"/>
                <a:cs typeface="Times New Roman" panose="02020603050405020304" pitchFamily="18" charset="0"/>
              </a:rPr>
              <a:t> voor de laatste “finishing </a:t>
            </a:r>
            <a:r>
              <a:rPr lang="nl-BE" dirty="0" err="1">
                <a:latin typeface="Calibri" panose="020F0502020204030204" pitchFamily="34" charset="0"/>
                <a:ea typeface="Calibri" panose="020F0502020204030204" pitchFamily="34" charset="0"/>
                <a:cs typeface="Times New Roman" panose="02020603050405020304" pitchFamily="18" charset="0"/>
              </a:rPr>
              <a:t>touch</a:t>
            </a:r>
            <a:r>
              <a:rPr lang="nl-BE" dirty="0">
                <a:latin typeface="Calibri" panose="020F0502020204030204" pitchFamily="34" charset="0"/>
                <a:ea typeface="Calibri" panose="020F0502020204030204" pitchFamily="34" charset="0"/>
                <a:cs typeface="Times New Roman" panose="02020603050405020304" pitchFamily="18" charset="0"/>
              </a:rPr>
              <a:t>” aan onze opleiding. Het geheel wordt er afgesloten met een revue waarin de verschillende instructeurs eventjes door ons mogen in de verf gezet worden. </a:t>
            </a:r>
            <a:endParaRPr lang="nl-BE" dirty="0"/>
          </a:p>
        </p:txBody>
      </p:sp>
    </p:spTree>
    <p:extLst>
      <p:ext uri="{BB962C8B-B14F-4D97-AF65-F5344CB8AC3E}">
        <p14:creationId xmlns:p14="http://schemas.microsoft.com/office/powerpoint/2010/main" val="1555777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solidFill>
                  <a:schemeClr val="accent2">
                    <a:lumMod val="75000"/>
                  </a:schemeClr>
                </a:solidFill>
              </a:rPr>
              <a:t>Revue 116 /101</a:t>
            </a:r>
            <a:endParaRPr lang="nl-BE" dirty="0">
              <a:solidFill>
                <a:schemeClr val="accent2">
                  <a:lumMod val="75000"/>
                </a:schemeClr>
              </a:solidFill>
            </a:endParaRPr>
          </a:p>
        </p:txBody>
      </p:sp>
      <p:pic>
        <p:nvPicPr>
          <p:cNvPr id="4" name="Tijdelijke aanduiding voor inhoud 3"/>
          <p:cNvPicPr>
            <a:picLocks noGrp="1" noChangeAspect="1"/>
          </p:cNvPicPr>
          <p:nvPr>
            <p:ph idx="1"/>
          </p:nvPr>
        </p:nvPicPr>
        <p:blipFill>
          <a:blip r:embed="rId2"/>
          <a:stretch>
            <a:fillRect/>
          </a:stretch>
        </p:blipFill>
        <p:spPr>
          <a:xfrm>
            <a:off x="529827" y="2468570"/>
            <a:ext cx="6378686" cy="3937646"/>
          </a:xfrm>
          <a:prstGeom prst="rect">
            <a:avLst/>
          </a:prstGeom>
        </p:spPr>
      </p:pic>
      <p:pic>
        <p:nvPicPr>
          <p:cNvPr id="5" name="Afbeelding 4"/>
          <p:cNvPicPr>
            <a:picLocks noChangeAspect="1"/>
          </p:cNvPicPr>
          <p:nvPr/>
        </p:nvPicPr>
        <p:blipFill>
          <a:blip r:embed="rId3"/>
          <a:stretch>
            <a:fillRect/>
          </a:stretch>
        </p:blipFill>
        <p:spPr>
          <a:xfrm>
            <a:off x="7098727" y="718269"/>
            <a:ext cx="4944390" cy="6139731"/>
          </a:xfrm>
          <a:prstGeom prst="rect">
            <a:avLst/>
          </a:prstGeom>
        </p:spPr>
      </p:pic>
    </p:spTree>
    <p:extLst>
      <p:ext uri="{BB962C8B-B14F-4D97-AF65-F5344CB8AC3E}">
        <p14:creationId xmlns:p14="http://schemas.microsoft.com/office/powerpoint/2010/main" val="741505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			Sterke Jef</a:t>
            </a:r>
            <a:endParaRPr lang="nl-BE" dirty="0"/>
          </a:p>
        </p:txBody>
      </p:sp>
      <p:pic>
        <p:nvPicPr>
          <p:cNvPr id="4" name="Tijdelijke aanduiding voor inhoud 3"/>
          <p:cNvPicPr>
            <a:picLocks noGrp="1" noChangeAspect="1"/>
          </p:cNvPicPr>
          <p:nvPr>
            <p:ph idx="1"/>
          </p:nvPr>
        </p:nvPicPr>
        <p:blipFill>
          <a:blip r:embed="rId2"/>
          <a:stretch>
            <a:fillRect/>
          </a:stretch>
        </p:blipFill>
        <p:spPr>
          <a:xfrm>
            <a:off x="2356582" y="2036641"/>
            <a:ext cx="7114296" cy="4351338"/>
          </a:xfrm>
          <a:prstGeom prst="rect">
            <a:avLst/>
          </a:prstGeom>
        </p:spPr>
      </p:pic>
    </p:spTree>
    <p:extLst>
      <p:ext uri="{BB962C8B-B14F-4D97-AF65-F5344CB8AC3E}">
        <p14:creationId xmlns:p14="http://schemas.microsoft.com/office/powerpoint/2010/main" val="2113076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95422" y="196949"/>
            <a:ext cx="4670474" cy="6438917"/>
          </a:xfrm>
          <a:prstGeom prst="rect">
            <a:avLst/>
          </a:prstGeom>
        </p:spPr>
      </p:pic>
      <p:sp>
        <p:nvSpPr>
          <p:cNvPr id="2" name="Titel 1"/>
          <p:cNvSpPr>
            <a:spLocks noGrp="1"/>
          </p:cNvSpPr>
          <p:nvPr>
            <p:ph type="title"/>
          </p:nvPr>
        </p:nvSpPr>
        <p:spPr/>
        <p:txBody>
          <a:bodyPr/>
          <a:lstStyle/>
          <a:p>
            <a:endParaRPr lang="nl-BE" dirty="0"/>
          </a:p>
        </p:txBody>
      </p:sp>
      <p:pic>
        <p:nvPicPr>
          <p:cNvPr id="5" name="Tijdelijke aanduiding voor inhoud 4"/>
          <p:cNvPicPr>
            <a:picLocks noGrp="1" noChangeAspect="1"/>
          </p:cNvPicPr>
          <p:nvPr>
            <p:ph idx="1"/>
          </p:nvPr>
        </p:nvPicPr>
        <p:blipFill>
          <a:blip r:embed="rId3"/>
          <a:stretch>
            <a:fillRect/>
          </a:stretch>
        </p:blipFill>
        <p:spPr>
          <a:xfrm>
            <a:off x="6013142" y="196949"/>
            <a:ext cx="5525521" cy="3207721"/>
          </a:xfrm>
          <a:prstGeom prst="rect">
            <a:avLst/>
          </a:prstGeom>
        </p:spPr>
      </p:pic>
      <p:pic>
        <p:nvPicPr>
          <p:cNvPr id="6" name="Afbeelding 5"/>
          <p:cNvPicPr>
            <a:picLocks noChangeAspect="1"/>
          </p:cNvPicPr>
          <p:nvPr/>
        </p:nvPicPr>
        <p:blipFill>
          <a:blip r:embed="rId4"/>
          <a:stretch>
            <a:fillRect/>
          </a:stretch>
        </p:blipFill>
        <p:spPr>
          <a:xfrm>
            <a:off x="5704914" y="3320034"/>
            <a:ext cx="5927105" cy="3315832"/>
          </a:xfrm>
          <a:prstGeom prst="rect">
            <a:avLst/>
          </a:prstGeom>
        </p:spPr>
      </p:pic>
    </p:spTree>
    <p:extLst>
      <p:ext uri="{BB962C8B-B14F-4D97-AF65-F5344CB8AC3E}">
        <p14:creationId xmlns:p14="http://schemas.microsoft.com/office/powerpoint/2010/main" val="2268180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nl-BE" dirty="0">
                <a:latin typeface="Calibri" panose="020F0502020204030204" pitchFamily="34" charset="0"/>
                <a:ea typeface="Calibri" panose="020F0502020204030204" pitchFamily="34" charset="0"/>
                <a:cs typeface="Times New Roman" panose="02020603050405020304" pitchFamily="18" charset="0"/>
              </a:rPr>
              <a:t>En dan krijgen we de zo lang begeerde blauwe muts, gedaan met cadetten of burgers, alleen nog 116</a:t>
            </a:r>
            <a:r>
              <a:rPr lang="nl-BE" baseline="30000" dirty="0">
                <a:latin typeface="Calibri" panose="020F0502020204030204" pitchFamily="34" charset="0"/>
                <a:ea typeface="Calibri" panose="020F0502020204030204" pitchFamily="34" charset="0"/>
                <a:cs typeface="Times New Roman" panose="02020603050405020304" pitchFamily="18" charset="0"/>
              </a:rPr>
              <a:t>de</a:t>
            </a:r>
            <a:r>
              <a:rPr lang="nl-BE" dirty="0">
                <a:latin typeface="Calibri" panose="020F0502020204030204" pitchFamily="34" charset="0"/>
                <a:ea typeface="Calibri" panose="020F0502020204030204" pitchFamily="34" charset="0"/>
                <a:cs typeface="Times New Roman" panose="02020603050405020304" pitchFamily="18" charset="0"/>
              </a:rPr>
              <a:t> Pol </a:t>
            </a:r>
            <a:r>
              <a:rPr lang="nl-BE" dirty="0" err="1">
                <a:latin typeface="Calibri" panose="020F0502020204030204" pitchFamily="34" charset="0"/>
                <a:ea typeface="Calibri" panose="020F0502020204030204" pitchFamily="34" charset="0"/>
                <a:cs typeface="Times New Roman" panose="02020603050405020304" pitchFamily="18" charset="0"/>
              </a:rPr>
              <a:t>prom</a:t>
            </a:r>
            <a:r>
              <a:rPr lang="nl-BE" dirty="0">
                <a:latin typeface="Calibri" panose="020F0502020204030204" pitchFamily="34" charset="0"/>
                <a:ea typeface="Calibri" panose="020F0502020204030204" pitchFamily="34" charset="0"/>
                <a:cs typeface="Times New Roman" panose="02020603050405020304" pitchFamily="18" charset="0"/>
              </a:rPr>
              <a:t>. </a:t>
            </a:r>
            <a:endParaRPr lang="nl-BE" dirty="0"/>
          </a:p>
        </p:txBody>
      </p:sp>
    </p:spTree>
    <p:extLst>
      <p:ext uri="{BB962C8B-B14F-4D97-AF65-F5344CB8AC3E}">
        <p14:creationId xmlns:p14="http://schemas.microsoft.com/office/powerpoint/2010/main" val="296471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solidFill>
                  <a:schemeClr val="accent2">
                    <a:lumMod val="75000"/>
                  </a:schemeClr>
                </a:solidFill>
              </a:rPr>
              <a:t>De blauwe mutsen- Les </a:t>
            </a:r>
            <a:r>
              <a:rPr lang="nl-BE" dirty="0" err="1" smtClean="0">
                <a:solidFill>
                  <a:schemeClr val="accent2">
                    <a:lumMod val="75000"/>
                  </a:schemeClr>
                </a:solidFill>
              </a:rPr>
              <a:t>bérets</a:t>
            </a:r>
            <a:r>
              <a:rPr lang="nl-BE" dirty="0" smtClean="0">
                <a:solidFill>
                  <a:schemeClr val="accent2">
                    <a:lumMod val="75000"/>
                  </a:schemeClr>
                </a:solidFill>
              </a:rPr>
              <a:t> bleus</a:t>
            </a:r>
            <a:endParaRPr lang="nl-BE" dirty="0">
              <a:solidFill>
                <a:schemeClr val="accent2">
                  <a:lumMod val="75000"/>
                </a:schemeClr>
              </a:solidFill>
            </a:endParaRPr>
          </a:p>
        </p:txBody>
      </p:sp>
      <p:pic>
        <p:nvPicPr>
          <p:cNvPr id="4" name="Tijdelijke aanduiding voor inhoud 3"/>
          <p:cNvPicPr>
            <a:picLocks noGrp="1" noChangeAspect="1"/>
          </p:cNvPicPr>
          <p:nvPr>
            <p:ph idx="1"/>
          </p:nvPr>
        </p:nvPicPr>
        <p:blipFill>
          <a:blip r:embed="rId2"/>
          <a:stretch>
            <a:fillRect/>
          </a:stretch>
        </p:blipFill>
        <p:spPr>
          <a:xfrm>
            <a:off x="3184288" y="2039180"/>
            <a:ext cx="5064990" cy="4351338"/>
          </a:xfrm>
          <a:prstGeom prst="rect">
            <a:avLst/>
          </a:prstGeom>
        </p:spPr>
      </p:pic>
    </p:spTree>
    <p:extLst>
      <p:ext uri="{BB962C8B-B14F-4D97-AF65-F5344CB8AC3E}">
        <p14:creationId xmlns:p14="http://schemas.microsoft.com/office/powerpoint/2010/main" val="3873132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3359" y="2099657"/>
            <a:ext cx="10515600" cy="3848656"/>
          </a:xfrm>
        </p:spPr>
        <p:txBody>
          <a:bodyPr>
            <a:normAutofit/>
          </a:bodyPr>
          <a:lstStyle/>
          <a:p>
            <a:r>
              <a:rPr lang="nl-BE" dirty="0" smtClean="0"/>
              <a:t>55 </a:t>
            </a:r>
            <a:r>
              <a:rPr lang="nl-BE" dirty="0" err="1" smtClean="0"/>
              <a:t>Years</a:t>
            </a:r>
            <a:r>
              <a:rPr lang="nl-BE" dirty="0" smtClean="0"/>
              <a:t> 				116 Pol</a:t>
            </a:r>
            <a:endParaRPr lang="nl-BE" dirty="0"/>
          </a:p>
        </p:txBody>
      </p:sp>
      <p:sp>
        <p:nvSpPr>
          <p:cNvPr id="3" name="Tijdelijke aanduiding voor inhoud 2"/>
          <p:cNvSpPr>
            <a:spLocks noGrp="1"/>
          </p:cNvSpPr>
          <p:nvPr>
            <p:ph idx="1"/>
          </p:nvPr>
        </p:nvSpPr>
        <p:spPr/>
        <p:txBody>
          <a:bodyPr/>
          <a:lstStyle/>
          <a:p>
            <a:endParaRPr lang="nl-BE" dirty="0"/>
          </a:p>
        </p:txBody>
      </p:sp>
    </p:spTree>
    <p:extLst>
      <p:ext uri="{BB962C8B-B14F-4D97-AF65-F5344CB8AC3E}">
        <p14:creationId xmlns:p14="http://schemas.microsoft.com/office/powerpoint/2010/main" val="25164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632437" y="238514"/>
            <a:ext cx="11212560" cy="6250819"/>
          </a:xfrm>
          <a:prstGeom prst="rect">
            <a:avLst/>
          </a:prstGeom>
        </p:spPr>
      </p:pic>
    </p:spTree>
    <p:extLst>
      <p:ext uri="{BB962C8B-B14F-4D97-AF65-F5344CB8AC3E}">
        <p14:creationId xmlns:p14="http://schemas.microsoft.com/office/powerpoint/2010/main" val="9562601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En dan maar met zijn allen terug naar Brussel voor de blijde intrede in de KMS waar ons de “</a:t>
            </a:r>
            <a:r>
              <a:rPr lang="nl-BE" dirty="0" err="1">
                <a:latin typeface="Calibri" panose="020F0502020204030204" pitchFamily="34" charset="0"/>
                <a:ea typeface="Calibri" panose="020F0502020204030204" pitchFamily="34" charset="0"/>
                <a:cs typeface="Times New Roman" panose="02020603050405020304" pitchFamily="18" charset="0"/>
              </a:rPr>
              <a:t>chers</a:t>
            </a:r>
            <a:r>
              <a:rPr lang="nl-BE" dirty="0">
                <a:latin typeface="Calibri" panose="020F0502020204030204" pitchFamily="34" charset="0"/>
                <a:ea typeface="Calibri" panose="020F0502020204030204" pitchFamily="34" charset="0"/>
                <a:cs typeface="Times New Roman" panose="02020603050405020304" pitchFamily="18" charset="0"/>
              </a:rPr>
              <a:t> anciens” opwachten om ons een 3 weken lange harde infectie te laten ondergaan, pompen, </a:t>
            </a:r>
            <a:r>
              <a:rPr lang="nl-BE" dirty="0" err="1">
                <a:latin typeface="Calibri" panose="020F0502020204030204" pitchFamily="34" charset="0"/>
                <a:ea typeface="Calibri" panose="020F0502020204030204" pitchFamily="34" charset="0"/>
                <a:cs typeface="Times New Roman" panose="02020603050405020304" pitchFamily="18" charset="0"/>
              </a:rPr>
              <a:t>rondins</a:t>
            </a:r>
            <a:r>
              <a:rPr lang="nl-BE" dirty="0">
                <a:latin typeface="Calibri" panose="020F0502020204030204" pitchFamily="34" charset="0"/>
                <a:ea typeface="Calibri" panose="020F0502020204030204" pitchFamily="34" charset="0"/>
                <a:cs typeface="Times New Roman" panose="02020603050405020304" pitchFamily="18" charset="0"/>
              </a:rPr>
              <a:t>, marche du canard, kruipen, eventjes een revolutie doen, maar dan weer braafjes de anciens bedienen aan tafel.</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847077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solidFill>
                  <a:srgbClr val="FF0000"/>
                </a:solidFill>
              </a:rPr>
              <a:t>Nov 1961  	KMS			ERM</a:t>
            </a:r>
            <a:endParaRPr lang="nl-BE" dirty="0">
              <a:solidFill>
                <a:srgbClr val="FF0000"/>
              </a:solidFill>
            </a:endParaRPr>
          </a:p>
        </p:txBody>
      </p:sp>
      <p:pic>
        <p:nvPicPr>
          <p:cNvPr id="4" name="Tijdelijke aanduiding voor inhoud 3"/>
          <p:cNvPicPr>
            <a:picLocks noGrp="1" noChangeAspect="1"/>
          </p:cNvPicPr>
          <p:nvPr>
            <p:ph idx="1"/>
          </p:nvPr>
        </p:nvPicPr>
        <p:blipFill>
          <a:blip r:embed="rId2"/>
          <a:stretch>
            <a:fillRect/>
          </a:stretch>
        </p:blipFill>
        <p:spPr>
          <a:xfrm>
            <a:off x="8499481" y="1817798"/>
            <a:ext cx="3263503" cy="4351338"/>
          </a:xfrm>
          <a:prstGeom prst="rect">
            <a:avLst/>
          </a:prstGeom>
        </p:spPr>
      </p:pic>
      <p:pic>
        <p:nvPicPr>
          <p:cNvPr id="5" name="Afbeelding 4"/>
          <p:cNvPicPr>
            <a:picLocks noChangeAspect="1"/>
          </p:cNvPicPr>
          <p:nvPr/>
        </p:nvPicPr>
        <p:blipFill>
          <a:blip r:embed="rId3"/>
          <a:stretch>
            <a:fillRect/>
          </a:stretch>
        </p:blipFill>
        <p:spPr>
          <a:xfrm>
            <a:off x="1158951" y="1361050"/>
            <a:ext cx="7019779" cy="5264834"/>
          </a:xfrm>
          <a:prstGeom prst="rect">
            <a:avLst/>
          </a:prstGeom>
        </p:spPr>
      </p:pic>
    </p:spTree>
    <p:extLst>
      <p:ext uri="{BB962C8B-B14F-4D97-AF65-F5344CB8AC3E}">
        <p14:creationId xmlns:p14="http://schemas.microsoft.com/office/powerpoint/2010/main" val="3241357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solidFill>
                  <a:srgbClr val="FFFF00"/>
                </a:solidFill>
              </a:rPr>
              <a:t>Infektie</a:t>
            </a:r>
            <a:r>
              <a:rPr lang="nl-BE" dirty="0" smtClean="0">
                <a:solidFill>
                  <a:srgbClr val="FFFF00"/>
                </a:solidFill>
              </a:rPr>
              <a:t>					</a:t>
            </a:r>
            <a:r>
              <a:rPr lang="nl-BE" dirty="0" err="1" smtClean="0">
                <a:solidFill>
                  <a:srgbClr val="FFFF00"/>
                </a:solidFill>
              </a:rPr>
              <a:t>Infection</a:t>
            </a:r>
            <a:endParaRPr lang="nl-BE" dirty="0">
              <a:solidFill>
                <a:srgbClr val="FFFF00"/>
              </a:solidFill>
            </a:endParaRPr>
          </a:p>
        </p:txBody>
      </p:sp>
      <p:pic>
        <p:nvPicPr>
          <p:cNvPr id="8" name="Tijdelijke aanduiding voor inhoud 7"/>
          <p:cNvPicPr>
            <a:picLocks noGrp="1" noChangeAspect="1"/>
          </p:cNvPicPr>
          <p:nvPr>
            <p:ph idx="1"/>
          </p:nvPr>
        </p:nvPicPr>
        <p:blipFill>
          <a:blip r:embed="rId2"/>
          <a:stretch>
            <a:fillRect/>
          </a:stretch>
        </p:blipFill>
        <p:spPr>
          <a:xfrm>
            <a:off x="4451038" y="1353064"/>
            <a:ext cx="6515047" cy="4351338"/>
          </a:xfrm>
          <a:prstGeom prst="rect">
            <a:avLst/>
          </a:prstGeom>
        </p:spPr>
      </p:pic>
      <p:pic>
        <p:nvPicPr>
          <p:cNvPr id="9" name="Afbeelding 8"/>
          <p:cNvPicPr>
            <a:picLocks noChangeAspect="1"/>
          </p:cNvPicPr>
          <p:nvPr/>
        </p:nvPicPr>
        <p:blipFill>
          <a:blip r:embed="rId3"/>
          <a:stretch>
            <a:fillRect/>
          </a:stretch>
        </p:blipFill>
        <p:spPr>
          <a:xfrm>
            <a:off x="838200" y="3213199"/>
            <a:ext cx="5418751" cy="3307246"/>
          </a:xfrm>
          <a:prstGeom prst="rect">
            <a:avLst/>
          </a:prstGeom>
        </p:spPr>
      </p:pic>
    </p:spTree>
    <p:extLst>
      <p:ext uri="{BB962C8B-B14F-4D97-AF65-F5344CB8AC3E}">
        <p14:creationId xmlns:p14="http://schemas.microsoft.com/office/powerpoint/2010/main" val="32606923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6" name="Tijdelijke aanduiding voor inhoud 5"/>
          <p:cNvPicPr>
            <a:picLocks noGrp="1" noChangeAspect="1"/>
          </p:cNvPicPr>
          <p:nvPr>
            <p:ph idx="1"/>
          </p:nvPr>
        </p:nvPicPr>
        <p:blipFill>
          <a:blip r:embed="rId2"/>
          <a:stretch>
            <a:fillRect/>
          </a:stretch>
        </p:blipFill>
        <p:spPr>
          <a:xfrm>
            <a:off x="668239" y="1027906"/>
            <a:ext cx="11523761" cy="5402629"/>
          </a:xfrm>
          <a:prstGeom prst="rect">
            <a:avLst/>
          </a:prstGeom>
        </p:spPr>
      </p:pic>
    </p:spTree>
    <p:extLst>
      <p:ext uri="{BB962C8B-B14F-4D97-AF65-F5344CB8AC3E}">
        <p14:creationId xmlns:p14="http://schemas.microsoft.com/office/powerpoint/2010/main" val="1598059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a:stretch>
            <a:fillRect/>
          </a:stretch>
        </p:blipFill>
        <p:spPr>
          <a:xfrm>
            <a:off x="-1785944" y="39377"/>
            <a:ext cx="15763887" cy="6779246"/>
          </a:xfrm>
          <a:prstGeom prst="rect">
            <a:avLst/>
          </a:prstGeom>
        </p:spPr>
      </p:pic>
    </p:spTree>
    <p:extLst>
      <p:ext uri="{BB962C8B-B14F-4D97-AF65-F5344CB8AC3E}">
        <p14:creationId xmlns:p14="http://schemas.microsoft.com/office/powerpoint/2010/main" val="391652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315511" y="1490538"/>
            <a:ext cx="11876489" cy="4910261"/>
          </a:xfrm>
          <a:prstGeom prst="rect">
            <a:avLst/>
          </a:prstGeom>
        </p:spPr>
      </p:pic>
    </p:spTree>
    <p:extLst>
      <p:ext uri="{BB962C8B-B14F-4D97-AF65-F5344CB8AC3E}">
        <p14:creationId xmlns:p14="http://schemas.microsoft.com/office/powerpoint/2010/main" val="1061336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pic>
        <p:nvPicPr>
          <p:cNvPr id="4" name="Tijdelijke aanduiding voor inhoud 3"/>
          <p:cNvPicPr>
            <a:picLocks noGrp="1" noChangeAspect="1"/>
          </p:cNvPicPr>
          <p:nvPr>
            <p:ph idx="1"/>
          </p:nvPr>
        </p:nvPicPr>
        <p:blipFill>
          <a:blip r:embed="rId2"/>
          <a:stretch>
            <a:fillRect/>
          </a:stretch>
        </p:blipFill>
        <p:spPr>
          <a:xfrm>
            <a:off x="1541584" y="365125"/>
            <a:ext cx="8812237" cy="6270926"/>
          </a:xfrm>
          <a:prstGeom prst="rect">
            <a:avLst/>
          </a:prstGeom>
        </p:spPr>
      </p:pic>
    </p:spTree>
    <p:extLst>
      <p:ext uri="{BB962C8B-B14F-4D97-AF65-F5344CB8AC3E}">
        <p14:creationId xmlns:p14="http://schemas.microsoft.com/office/powerpoint/2010/main" val="3974108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fr-FR" dirty="0">
                <a:latin typeface="Calibri" panose="020F0502020204030204" pitchFamily="34" charset="0"/>
                <a:ea typeface="Calibri" panose="020F0502020204030204" pitchFamily="34" charset="0"/>
                <a:cs typeface="Times New Roman" panose="02020603050405020304" pitchFamily="18" charset="0"/>
              </a:rPr>
              <a:t>Apres le baptême nous voilà enfin jeunes élèves. Une seule salle d’étude ou certains essayent d’étudier mais ou d’autres pensent plutôt à jouer. Les </a:t>
            </a:r>
            <a:r>
              <a:rPr lang="fr-FR" dirty="0" err="1">
                <a:latin typeface="Calibri" panose="020F0502020204030204" pitchFamily="34" charset="0"/>
                <a:ea typeface="Calibri" panose="020F0502020204030204" pitchFamily="34" charset="0"/>
                <a:cs typeface="Times New Roman" panose="02020603050405020304" pitchFamily="18" charset="0"/>
              </a:rPr>
              <a:t>intéros</a:t>
            </a:r>
            <a:r>
              <a:rPr lang="fr-FR" dirty="0">
                <a:latin typeface="Calibri" panose="020F0502020204030204" pitchFamily="34" charset="0"/>
                <a:ea typeface="Calibri" panose="020F0502020204030204" pitchFamily="34" charset="0"/>
                <a:cs typeface="Times New Roman" panose="02020603050405020304" pitchFamily="18" charset="0"/>
              </a:rPr>
              <a:t> et les </a:t>
            </a:r>
            <a:r>
              <a:rPr lang="fr-FR" dirty="0" err="1">
                <a:latin typeface="Calibri" panose="020F0502020204030204" pitchFamily="34" charset="0"/>
                <a:ea typeface="Calibri" panose="020F0502020204030204" pitchFamily="34" charset="0"/>
                <a:cs typeface="Times New Roman" panose="02020603050405020304" pitchFamily="18" charset="0"/>
              </a:rPr>
              <a:t>plattes</a:t>
            </a:r>
            <a:r>
              <a:rPr lang="fr-FR" dirty="0">
                <a:latin typeface="Calibri" panose="020F0502020204030204" pitchFamily="34" charset="0"/>
                <a:ea typeface="Calibri" panose="020F0502020204030204" pitchFamily="34" charset="0"/>
                <a:cs typeface="Times New Roman" panose="02020603050405020304" pitchFamily="18" charset="0"/>
              </a:rPr>
              <a:t> se suivent mais ne se ressemblent pas et hélas après quelques mois certains de nos amis doivent nous quitter, ou bien le retour à la vie civile ou bien vers la 101 Tata. </a:t>
            </a:r>
            <a:endParaRPr lang="nl-BE" dirty="0"/>
          </a:p>
        </p:txBody>
      </p:sp>
    </p:spTree>
    <p:extLst>
      <p:ext uri="{BB962C8B-B14F-4D97-AF65-F5344CB8AC3E}">
        <p14:creationId xmlns:p14="http://schemas.microsoft.com/office/powerpoint/2010/main" val="3404617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6000" dirty="0" smtClean="0">
                <a:solidFill>
                  <a:srgbClr val="FF0000"/>
                </a:solidFill>
              </a:rPr>
              <a:t>			</a:t>
            </a:r>
            <a:r>
              <a:rPr lang="nl-BE" sz="6000" dirty="0" err="1" smtClean="0">
                <a:solidFill>
                  <a:srgbClr val="FF0000"/>
                </a:solidFill>
              </a:rPr>
              <a:t>Jeunes</a:t>
            </a:r>
            <a:r>
              <a:rPr lang="nl-BE" sz="6000" dirty="0" smtClean="0">
                <a:solidFill>
                  <a:srgbClr val="FF0000"/>
                </a:solidFill>
              </a:rPr>
              <a:t> </a:t>
            </a:r>
            <a:r>
              <a:rPr lang="nl-BE" sz="6000" dirty="0" err="1" smtClean="0">
                <a:solidFill>
                  <a:srgbClr val="FF0000"/>
                </a:solidFill>
              </a:rPr>
              <a:t>Elèves</a:t>
            </a:r>
            <a:endParaRPr lang="nl-BE" sz="6000" dirty="0">
              <a:solidFill>
                <a:srgbClr val="FF0000"/>
              </a:solidFill>
            </a:endParaRPr>
          </a:p>
        </p:txBody>
      </p:sp>
      <p:pic>
        <p:nvPicPr>
          <p:cNvPr id="4" name="Tijdelijke aanduiding voor inhoud 3"/>
          <p:cNvPicPr>
            <a:picLocks noGrp="1" noChangeAspect="1"/>
          </p:cNvPicPr>
          <p:nvPr>
            <p:ph idx="1"/>
          </p:nvPr>
        </p:nvPicPr>
        <p:blipFill>
          <a:blip r:embed="rId2"/>
          <a:stretch>
            <a:fillRect/>
          </a:stretch>
        </p:blipFill>
        <p:spPr>
          <a:xfrm>
            <a:off x="1196418" y="1760292"/>
            <a:ext cx="8899689" cy="4957587"/>
          </a:xfrm>
          <a:prstGeom prst="rect">
            <a:avLst/>
          </a:prstGeom>
        </p:spPr>
      </p:pic>
    </p:spTree>
    <p:extLst>
      <p:ext uri="{BB962C8B-B14F-4D97-AF65-F5344CB8AC3E}">
        <p14:creationId xmlns:p14="http://schemas.microsoft.com/office/powerpoint/2010/main" val="3802820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normAutofit/>
          </a:bodyPr>
          <a:lstStyle/>
          <a:p>
            <a:pPr>
              <a:lnSpc>
                <a:spcPct val="107000"/>
              </a:lnSpc>
              <a:spcAft>
                <a:spcPts val="0"/>
              </a:spcAft>
            </a:pPr>
            <a:r>
              <a:rPr lang="fr-FR" sz="2400" dirty="0">
                <a:latin typeface="Calibri" panose="020F0502020204030204" pitchFamily="34" charset="0"/>
                <a:ea typeface="Calibri" panose="020F0502020204030204" pitchFamily="34" charset="0"/>
                <a:cs typeface="Times New Roman" panose="02020603050405020304" pitchFamily="18" charset="0"/>
              </a:rPr>
              <a:t>Mais avant de commencer un aperçu de ces 5 longues mais belles </a:t>
            </a:r>
            <a:r>
              <a:rPr lang="fr-FR" sz="2400" dirty="0" smtClean="0">
                <a:latin typeface="Calibri" panose="020F0502020204030204" pitchFamily="34" charset="0"/>
                <a:ea typeface="Calibri" panose="020F0502020204030204" pitchFamily="34" charset="0"/>
                <a:cs typeface="Times New Roman" panose="02020603050405020304" pitchFamily="18" charset="0"/>
              </a:rPr>
              <a:t>années, </a:t>
            </a:r>
            <a:r>
              <a:rPr lang="fr-FR" sz="2400" dirty="0">
                <a:latin typeface="Calibri" panose="020F0502020204030204" pitchFamily="34" charset="0"/>
                <a:ea typeface="Calibri" panose="020F0502020204030204" pitchFamily="34" charset="0"/>
                <a:cs typeface="Times New Roman" panose="02020603050405020304" pitchFamily="18" charset="0"/>
              </a:rPr>
              <a:t>je crois qu’un petit moment de sérénité s’impose. </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smtClean="0">
                <a:latin typeface="Calibri" panose="020F0502020204030204" pitchFamily="34" charset="0"/>
                <a:ea typeface="Calibri" panose="020F0502020204030204" pitchFamily="34" charset="0"/>
                <a:cs typeface="Times New Roman" panose="02020603050405020304" pitchFamily="18" charset="0"/>
              </a:rPr>
              <a:t>Une </a:t>
            </a:r>
            <a:r>
              <a:rPr lang="fr-FR" sz="2400" dirty="0">
                <a:latin typeface="Calibri" panose="020F0502020204030204" pitchFamily="34" charset="0"/>
                <a:ea typeface="Calibri" panose="020F0502020204030204" pitchFamily="34" charset="0"/>
                <a:cs typeface="Times New Roman" panose="02020603050405020304" pitchFamily="18" charset="0"/>
              </a:rPr>
              <a:t>petite minute pour penser à nos camarades de </a:t>
            </a:r>
            <a:r>
              <a:rPr lang="fr-FR" sz="2400" dirty="0" err="1">
                <a:latin typeface="Calibri" panose="020F0502020204030204" pitchFamily="34" charset="0"/>
                <a:ea typeface="Calibri" panose="020F0502020204030204" pitchFamily="34" charset="0"/>
                <a:cs typeface="Times New Roman" panose="02020603050405020304" pitchFamily="18" charset="0"/>
              </a:rPr>
              <a:t>prom</a:t>
            </a:r>
            <a:r>
              <a:rPr lang="fr-FR" sz="2400" dirty="0">
                <a:latin typeface="Calibri" panose="020F0502020204030204" pitchFamily="34" charset="0"/>
                <a:ea typeface="Calibri" panose="020F0502020204030204" pitchFamily="34" charset="0"/>
                <a:cs typeface="Times New Roman" panose="02020603050405020304" pitchFamily="18" charset="0"/>
              </a:rPr>
              <a:t> qui nous ont quittés. Cyril </a:t>
            </a:r>
            <a:r>
              <a:rPr lang="fr-FR" sz="2400" dirty="0" err="1">
                <a:latin typeface="Calibri" panose="020F0502020204030204" pitchFamily="34" charset="0"/>
                <a:ea typeface="Calibri" panose="020F0502020204030204" pitchFamily="34" charset="0"/>
                <a:cs typeface="Times New Roman" panose="02020603050405020304" pitchFamily="18" charset="0"/>
              </a:rPr>
              <a:t>Bombi</a:t>
            </a:r>
            <a:r>
              <a:rPr lang="fr-FR" sz="2400" dirty="0">
                <a:latin typeface="Calibri" panose="020F0502020204030204" pitchFamily="34" charset="0"/>
                <a:ea typeface="Calibri" panose="020F0502020204030204" pitchFamily="34" charset="0"/>
                <a:cs typeface="Times New Roman" panose="02020603050405020304" pitchFamily="18" charset="0"/>
              </a:rPr>
              <a:t> tué à </a:t>
            </a:r>
            <a:r>
              <a:rPr lang="fr-FR" sz="2400" dirty="0" err="1">
                <a:latin typeface="Calibri" panose="020F0502020204030204" pitchFamily="34" charset="0"/>
                <a:ea typeface="Calibri" panose="020F0502020204030204" pitchFamily="34" charset="0"/>
                <a:cs typeface="Times New Roman" panose="02020603050405020304" pitchFamily="18" charset="0"/>
              </a:rPr>
              <a:t>Stanleyville</a:t>
            </a:r>
            <a:r>
              <a:rPr lang="fr-FR" sz="2400" dirty="0">
                <a:latin typeface="Calibri" panose="020F0502020204030204" pitchFamily="34" charset="0"/>
                <a:ea typeface="Calibri" panose="020F0502020204030204" pitchFamily="34" charset="0"/>
                <a:cs typeface="Times New Roman" panose="02020603050405020304" pitchFamily="18" charset="0"/>
              </a:rPr>
              <a:t> après être torturé par les </a:t>
            </a:r>
            <a:r>
              <a:rPr lang="fr-FR" sz="2400" dirty="0" err="1">
                <a:latin typeface="Calibri" panose="020F0502020204030204" pitchFamily="34" charset="0"/>
                <a:ea typeface="Calibri" panose="020F0502020204030204" pitchFamily="34" charset="0"/>
                <a:cs typeface="Times New Roman" panose="02020603050405020304" pitchFamily="18" charset="0"/>
              </a:rPr>
              <a:t>Simbas</a:t>
            </a:r>
            <a:r>
              <a:rPr lang="fr-FR" sz="2400" dirty="0">
                <a:latin typeface="Calibri" panose="020F0502020204030204" pitchFamily="34" charset="0"/>
                <a:ea typeface="Calibri" panose="020F0502020204030204" pitchFamily="34" charset="0"/>
                <a:cs typeface="Times New Roman" panose="02020603050405020304" pitchFamily="18" charset="0"/>
              </a:rPr>
              <a:t> en 1964 (3</a:t>
            </a:r>
            <a:r>
              <a:rPr lang="fr-FR" sz="2400" baseline="30000" dirty="0">
                <a:latin typeface="Calibri" panose="020F0502020204030204" pitchFamily="34" charset="0"/>
                <a:ea typeface="Calibri" panose="020F0502020204030204" pitchFamily="34" charset="0"/>
                <a:cs typeface="Times New Roman" panose="02020603050405020304" pitchFamily="18" charset="0"/>
              </a:rPr>
              <a:t>ième</a:t>
            </a:r>
            <a:r>
              <a:rPr lang="fr-FR" sz="2400" dirty="0">
                <a:latin typeface="Calibri" panose="020F0502020204030204" pitchFamily="34" charset="0"/>
                <a:ea typeface="Calibri" panose="020F0502020204030204" pitchFamily="34" charset="0"/>
                <a:cs typeface="Times New Roman" panose="02020603050405020304" pitchFamily="18" charset="0"/>
              </a:rPr>
              <a:t> année). René De Paepe, mort trop jeune d’un cancer. Michel </a:t>
            </a:r>
            <a:r>
              <a:rPr lang="fr-FR" sz="2400" dirty="0" err="1">
                <a:latin typeface="Calibri" panose="020F0502020204030204" pitchFamily="34" charset="0"/>
                <a:ea typeface="Calibri" panose="020F0502020204030204" pitchFamily="34" charset="0"/>
                <a:cs typeface="Times New Roman" panose="02020603050405020304" pitchFamily="18" charset="0"/>
              </a:rPr>
              <a:t>Vansintejan</a:t>
            </a:r>
            <a:r>
              <a:rPr lang="fr-FR" sz="2400" dirty="0">
                <a:latin typeface="Calibri" panose="020F0502020204030204" pitchFamily="34" charset="0"/>
                <a:ea typeface="Calibri" panose="020F0502020204030204" pitchFamily="34" charset="0"/>
                <a:cs typeface="Times New Roman" panose="02020603050405020304" pitchFamily="18" charset="0"/>
              </a:rPr>
              <a:t> qui nous a quitté trop vite . Bernard Dubois mort après une longue période d’invalidité due à un infarctus cérébral.</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latin typeface="Calibri" panose="020F0502020204030204" pitchFamily="34" charset="0"/>
                <a:ea typeface="Calibri" panose="020F0502020204030204" pitchFamily="34" charset="0"/>
                <a:cs typeface="Times New Roman" panose="02020603050405020304" pitchFamily="18" charset="0"/>
              </a:rPr>
              <a:t>Je ne sais pas si certains amis de notre </a:t>
            </a:r>
            <a:r>
              <a:rPr lang="fr-FR" sz="2400" dirty="0" err="1">
                <a:latin typeface="Calibri" panose="020F0502020204030204" pitchFamily="34" charset="0"/>
                <a:ea typeface="Calibri" panose="020F0502020204030204" pitchFamily="34" charset="0"/>
                <a:cs typeface="Times New Roman" panose="02020603050405020304" pitchFamily="18" charset="0"/>
              </a:rPr>
              <a:t>prom</a:t>
            </a:r>
            <a:r>
              <a:rPr lang="fr-FR" sz="2400" dirty="0">
                <a:latin typeface="Calibri" panose="020F0502020204030204" pitchFamily="34" charset="0"/>
                <a:ea typeface="Calibri" panose="020F0502020204030204" pitchFamily="34" charset="0"/>
                <a:cs typeface="Times New Roman" panose="02020603050405020304" pitchFamily="18" charset="0"/>
              </a:rPr>
              <a:t> avec lesquels nous avons perdu contact sont encore en vie, ci </a:t>
            </a:r>
            <a:r>
              <a:rPr lang="fr-FR" sz="2400" dirty="0" smtClean="0">
                <a:latin typeface="Calibri" panose="020F0502020204030204" pitchFamily="34" charset="0"/>
                <a:ea typeface="Calibri" panose="020F0502020204030204" pitchFamily="34" charset="0"/>
                <a:cs typeface="Times New Roman" panose="02020603050405020304" pitchFamily="18" charset="0"/>
              </a:rPr>
              <a:t>non, </a:t>
            </a:r>
            <a:r>
              <a:rPr lang="fr-FR" sz="2400" dirty="0">
                <a:latin typeface="Calibri" panose="020F0502020204030204" pitchFamily="34" charset="0"/>
                <a:ea typeface="Calibri" panose="020F0502020204030204" pitchFamily="34" charset="0"/>
                <a:cs typeface="Times New Roman" panose="02020603050405020304" pitchFamily="18" charset="0"/>
              </a:rPr>
              <a:t>nous les incluons ici dans nos pensées.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9154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1166004" y="365125"/>
            <a:ext cx="10334163" cy="6042468"/>
          </a:xfrm>
          <a:prstGeom prst="rect">
            <a:avLst/>
          </a:prstGeom>
        </p:spPr>
      </p:pic>
    </p:spTree>
    <p:extLst>
      <p:ext uri="{BB962C8B-B14F-4D97-AF65-F5344CB8AC3E}">
        <p14:creationId xmlns:p14="http://schemas.microsoft.com/office/powerpoint/2010/main" val="37292246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658752" y="365125"/>
            <a:ext cx="10933474" cy="6084998"/>
          </a:xfrm>
          <a:prstGeom prst="rect">
            <a:avLst/>
          </a:prstGeom>
        </p:spPr>
      </p:pic>
    </p:spTree>
    <p:extLst>
      <p:ext uri="{BB962C8B-B14F-4D97-AF65-F5344CB8AC3E}">
        <p14:creationId xmlns:p14="http://schemas.microsoft.com/office/powerpoint/2010/main" val="14625753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fr-FR" dirty="0">
                <a:latin typeface="Calibri" panose="020F0502020204030204" pitchFamily="34" charset="0"/>
                <a:ea typeface="Calibri" panose="020F0502020204030204" pitchFamily="34" charset="0"/>
                <a:cs typeface="Times New Roman" panose="02020603050405020304" pitchFamily="18" charset="0"/>
              </a:rPr>
              <a:t>Ce seront d’ailleurs les seuls Tatas qui pourront passer dans nos locaux sans se faire réprimander.</a:t>
            </a:r>
            <a:endParaRPr lang="nl-BE" dirty="0"/>
          </a:p>
        </p:txBody>
      </p:sp>
    </p:spTree>
    <p:extLst>
      <p:ext uri="{BB962C8B-B14F-4D97-AF65-F5344CB8AC3E}">
        <p14:creationId xmlns:p14="http://schemas.microsoft.com/office/powerpoint/2010/main" val="2579699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			</a:t>
            </a:r>
            <a:r>
              <a:rPr lang="nl-BE" dirty="0" err="1" smtClean="0">
                <a:solidFill>
                  <a:srgbClr val="C00000"/>
                </a:solidFill>
              </a:rPr>
              <a:t>Intruder</a:t>
            </a:r>
            <a:r>
              <a:rPr lang="nl-BE" dirty="0" smtClean="0">
                <a:solidFill>
                  <a:srgbClr val="C00000"/>
                </a:solidFill>
              </a:rPr>
              <a:t>		</a:t>
            </a:r>
            <a:r>
              <a:rPr lang="nl-BE" dirty="0" err="1" smtClean="0">
                <a:solidFill>
                  <a:srgbClr val="C00000"/>
                </a:solidFill>
              </a:rPr>
              <a:t>Intruder</a:t>
            </a:r>
            <a:r>
              <a:rPr lang="nl-BE" dirty="0" smtClean="0">
                <a:solidFill>
                  <a:srgbClr val="C00000"/>
                </a:solidFill>
              </a:rPr>
              <a:t>   101</a:t>
            </a:r>
            <a:endParaRPr lang="nl-BE" dirty="0"/>
          </a:p>
        </p:txBody>
      </p:sp>
      <p:pic>
        <p:nvPicPr>
          <p:cNvPr id="4" name="Tijdelijke aanduiding voor inhoud 3"/>
          <p:cNvPicPr>
            <a:picLocks noGrp="1" noChangeAspect="1"/>
          </p:cNvPicPr>
          <p:nvPr>
            <p:ph idx="1"/>
          </p:nvPr>
        </p:nvPicPr>
        <p:blipFill>
          <a:blip r:embed="rId2"/>
          <a:stretch>
            <a:fillRect/>
          </a:stretch>
        </p:blipFill>
        <p:spPr>
          <a:xfrm>
            <a:off x="338385" y="365124"/>
            <a:ext cx="6115263" cy="6110103"/>
          </a:xfrm>
          <a:prstGeom prst="rect">
            <a:avLst/>
          </a:prstGeom>
        </p:spPr>
      </p:pic>
      <p:pic>
        <p:nvPicPr>
          <p:cNvPr id="5" name="Afbeelding 4"/>
          <p:cNvPicPr>
            <a:picLocks noChangeAspect="1"/>
          </p:cNvPicPr>
          <p:nvPr/>
        </p:nvPicPr>
        <p:blipFill>
          <a:blip r:embed="rId3"/>
          <a:stretch>
            <a:fillRect/>
          </a:stretch>
        </p:blipFill>
        <p:spPr>
          <a:xfrm>
            <a:off x="6817696" y="3420175"/>
            <a:ext cx="4793058" cy="2741403"/>
          </a:xfrm>
          <a:prstGeom prst="rect">
            <a:avLst/>
          </a:prstGeom>
        </p:spPr>
      </p:pic>
    </p:spTree>
    <p:extLst>
      <p:ext uri="{BB962C8B-B14F-4D97-AF65-F5344CB8AC3E}">
        <p14:creationId xmlns:p14="http://schemas.microsoft.com/office/powerpoint/2010/main" val="38455422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6" name="Tijdelijke aanduiding voor inhoud 5"/>
          <p:cNvPicPr>
            <a:picLocks noGrp="1" noChangeAspect="1"/>
          </p:cNvPicPr>
          <p:nvPr>
            <p:ph idx="1"/>
          </p:nvPr>
        </p:nvPicPr>
        <p:blipFill>
          <a:blip r:embed="rId2"/>
          <a:stretch>
            <a:fillRect/>
          </a:stretch>
        </p:blipFill>
        <p:spPr>
          <a:xfrm>
            <a:off x="6447934" y="128801"/>
            <a:ext cx="5524439" cy="4017315"/>
          </a:xfrm>
          <a:prstGeom prst="rect">
            <a:avLst/>
          </a:prstGeom>
        </p:spPr>
      </p:pic>
      <p:pic>
        <p:nvPicPr>
          <p:cNvPr id="7" name="Afbeelding 6"/>
          <p:cNvPicPr>
            <a:picLocks noChangeAspect="1"/>
          </p:cNvPicPr>
          <p:nvPr/>
        </p:nvPicPr>
        <p:blipFill>
          <a:blip r:embed="rId3"/>
          <a:stretch>
            <a:fillRect/>
          </a:stretch>
        </p:blipFill>
        <p:spPr>
          <a:xfrm>
            <a:off x="705990" y="1466345"/>
            <a:ext cx="5538151" cy="5080738"/>
          </a:xfrm>
          <a:prstGeom prst="rect">
            <a:avLst/>
          </a:prstGeom>
        </p:spPr>
      </p:pic>
    </p:spTree>
    <p:extLst>
      <p:ext uri="{BB962C8B-B14F-4D97-AF65-F5344CB8AC3E}">
        <p14:creationId xmlns:p14="http://schemas.microsoft.com/office/powerpoint/2010/main" val="42327703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2711733" y="119373"/>
            <a:ext cx="5744111" cy="3281541"/>
          </a:xfrm>
          <a:prstGeom prst="rect">
            <a:avLst/>
          </a:prstGeom>
        </p:spPr>
      </p:pic>
      <p:pic>
        <p:nvPicPr>
          <p:cNvPr id="5" name="Afbeelding 4"/>
          <p:cNvPicPr>
            <a:picLocks noChangeAspect="1"/>
          </p:cNvPicPr>
          <p:nvPr/>
        </p:nvPicPr>
        <p:blipFill>
          <a:blip r:embed="rId3"/>
          <a:stretch>
            <a:fillRect/>
          </a:stretch>
        </p:blipFill>
        <p:spPr>
          <a:xfrm>
            <a:off x="6271436" y="2743988"/>
            <a:ext cx="5884183" cy="3978270"/>
          </a:xfrm>
          <a:prstGeom prst="rect">
            <a:avLst/>
          </a:prstGeom>
        </p:spPr>
      </p:pic>
      <p:pic>
        <p:nvPicPr>
          <p:cNvPr id="6" name="Afbeelding 5"/>
          <p:cNvPicPr>
            <a:picLocks noChangeAspect="1"/>
          </p:cNvPicPr>
          <p:nvPr/>
        </p:nvPicPr>
        <p:blipFill>
          <a:blip r:embed="rId4"/>
          <a:stretch>
            <a:fillRect/>
          </a:stretch>
        </p:blipFill>
        <p:spPr>
          <a:xfrm>
            <a:off x="285505" y="503414"/>
            <a:ext cx="2234572" cy="6200778"/>
          </a:xfrm>
          <a:prstGeom prst="rect">
            <a:avLst/>
          </a:prstGeom>
        </p:spPr>
      </p:pic>
    </p:spTree>
    <p:extLst>
      <p:ext uri="{BB962C8B-B14F-4D97-AF65-F5344CB8AC3E}">
        <p14:creationId xmlns:p14="http://schemas.microsoft.com/office/powerpoint/2010/main" val="3964403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Les jours de balles après les </a:t>
            </a:r>
            <a:r>
              <a:rPr lang="fr-FR" dirty="0" err="1">
                <a:latin typeface="Calibri" panose="020F0502020204030204" pitchFamily="34" charset="0"/>
                <a:ea typeface="Calibri" panose="020F0502020204030204" pitchFamily="34" charset="0"/>
                <a:cs typeface="Times New Roman" panose="02020603050405020304" pitchFamily="18" charset="0"/>
              </a:rPr>
              <a:t>plattes</a:t>
            </a:r>
            <a:r>
              <a:rPr lang="fr-FR" dirty="0">
                <a:latin typeface="Calibri" panose="020F0502020204030204" pitchFamily="34" charset="0"/>
                <a:ea typeface="Calibri" panose="020F0502020204030204" pitchFamily="34" charset="0"/>
                <a:cs typeface="Times New Roman" panose="02020603050405020304" pitchFamily="18" charset="0"/>
              </a:rPr>
              <a:t> nous obligent à faire le mur et quand vous vous </a:t>
            </a:r>
            <a:r>
              <a:rPr lang="fr-FR" dirty="0" smtClean="0">
                <a:latin typeface="Calibri" panose="020F0502020204030204" pitchFamily="34" charset="0"/>
                <a:ea typeface="Calibri" panose="020F0502020204030204" pitchFamily="34" charset="0"/>
                <a:cs typeface="Times New Roman" panose="02020603050405020304" pitchFamily="18" charset="0"/>
              </a:rPr>
              <a:t>faites </a:t>
            </a:r>
            <a:r>
              <a:rPr lang="fr-FR" dirty="0">
                <a:latin typeface="Calibri" panose="020F0502020204030204" pitchFamily="34" charset="0"/>
                <a:ea typeface="Calibri" panose="020F0502020204030204" pitchFamily="34" charset="0"/>
                <a:cs typeface="Times New Roman" panose="02020603050405020304" pitchFamily="18" charset="0"/>
              </a:rPr>
              <a:t>coincer vous avez droit à un ticket pour la petite villa. </a:t>
            </a: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smtClean="0">
                <a:latin typeface="Calibri" panose="020F0502020204030204" pitchFamily="34" charset="0"/>
                <a:ea typeface="Calibri" panose="020F0502020204030204" pitchFamily="34" charset="0"/>
                <a:cs typeface="Times New Roman" panose="02020603050405020304" pitchFamily="18" charset="0"/>
              </a:rPr>
              <a:t>Contournable </a:t>
            </a:r>
            <a:r>
              <a:rPr lang="fr-FR" dirty="0">
                <a:latin typeface="Calibri" panose="020F0502020204030204" pitchFamily="34" charset="0"/>
                <a:ea typeface="Calibri" panose="020F0502020204030204" pitchFamily="34" charset="0"/>
                <a:cs typeface="Times New Roman" panose="02020603050405020304" pitchFamily="18" charset="0"/>
              </a:rPr>
              <a:t>à condition de trouver un sosie qui répond à l’appel avec ou sans moustache.</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57601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000" dirty="0" smtClean="0"/>
              <a:t>	</a:t>
            </a:r>
            <a:r>
              <a:rPr lang="nl-BE" sz="2000" dirty="0" err="1" smtClean="0">
                <a:solidFill>
                  <a:srgbClr val="FFFF00"/>
                </a:solidFill>
              </a:rPr>
              <a:t>Pampou</a:t>
            </a:r>
            <a:r>
              <a:rPr lang="nl-BE" sz="2000" dirty="0" smtClean="0">
                <a:solidFill>
                  <a:srgbClr val="FFFF00"/>
                </a:solidFill>
              </a:rPr>
              <a:t> </a:t>
            </a:r>
            <a:r>
              <a:rPr lang="nl-BE" sz="2000" dirty="0" err="1" smtClean="0">
                <a:solidFill>
                  <a:srgbClr val="FFFF00"/>
                </a:solidFill>
              </a:rPr>
              <a:t>sur</a:t>
            </a:r>
            <a:r>
              <a:rPr lang="nl-BE" sz="2000" dirty="0" smtClean="0">
                <a:solidFill>
                  <a:srgbClr val="FFFF00"/>
                </a:solidFill>
              </a:rPr>
              <a:t> la </a:t>
            </a:r>
            <a:r>
              <a:rPr lang="nl-BE" sz="2000" dirty="0" err="1" smtClean="0">
                <a:solidFill>
                  <a:srgbClr val="FFFF00"/>
                </a:solidFill>
              </a:rPr>
              <a:t>boite</a:t>
            </a:r>
            <a:r>
              <a:rPr lang="nl-BE" sz="2000" dirty="0" smtClean="0">
                <a:solidFill>
                  <a:srgbClr val="FFFF00"/>
                </a:solidFill>
              </a:rPr>
              <a:t> et la </a:t>
            </a:r>
            <a:r>
              <a:rPr lang="nl-BE" sz="4800" dirty="0" err="1" smtClean="0">
                <a:solidFill>
                  <a:srgbClr val="FFFF00"/>
                </a:solidFill>
              </a:rPr>
              <a:t>Petite</a:t>
            </a:r>
            <a:r>
              <a:rPr lang="nl-BE" sz="4800" dirty="0" smtClean="0">
                <a:solidFill>
                  <a:srgbClr val="FFFF00"/>
                </a:solidFill>
              </a:rPr>
              <a:t> Villa</a:t>
            </a:r>
            <a:endParaRPr lang="nl-BE" sz="3600" dirty="0">
              <a:solidFill>
                <a:srgbClr val="FFFF00"/>
              </a:solidFill>
            </a:endParaRPr>
          </a:p>
        </p:txBody>
      </p:sp>
      <p:pic>
        <p:nvPicPr>
          <p:cNvPr id="4" name="Tijdelijke aanduiding voor inhoud 3"/>
          <p:cNvPicPr>
            <a:picLocks noGrp="1" noChangeAspect="1"/>
          </p:cNvPicPr>
          <p:nvPr>
            <p:ph idx="1"/>
          </p:nvPr>
        </p:nvPicPr>
        <p:blipFill>
          <a:blip r:embed="rId2"/>
          <a:stretch>
            <a:fillRect/>
          </a:stretch>
        </p:blipFill>
        <p:spPr>
          <a:xfrm>
            <a:off x="2925245" y="2014162"/>
            <a:ext cx="6341510" cy="4351338"/>
          </a:xfrm>
          <a:prstGeom prst="rect">
            <a:avLst/>
          </a:prstGeom>
        </p:spPr>
      </p:pic>
    </p:spTree>
    <p:extLst>
      <p:ext uri="{BB962C8B-B14F-4D97-AF65-F5344CB8AC3E}">
        <p14:creationId xmlns:p14="http://schemas.microsoft.com/office/powerpoint/2010/main" val="32597720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nl-BE" dirty="0">
                <a:latin typeface="Calibri" panose="020F0502020204030204" pitchFamily="34" charset="0"/>
                <a:ea typeface="Calibri" panose="020F0502020204030204" pitchFamily="34" charset="0"/>
                <a:cs typeface="Times New Roman" panose="02020603050405020304" pitchFamily="18" charset="0"/>
              </a:rPr>
              <a:t>En dan is het al tijd om zelf « </a:t>
            </a:r>
            <a:r>
              <a:rPr lang="nl-BE" dirty="0" err="1">
                <a:latin typeface="Calibri" panose="020F0502020204030204" pitchFamily="34" charset="0"/>
                <a:ea typeface="Calibri" panose="020F0502020204030204" pitchFamily="34" charset="0"/>
                <a:cs typeface="Times New Roman" panose="02020603050405020304" pitchFamily="18" charset="0"/>
              </a:rPr>
              <a:t>Chers</a:t>
            </a:r>
            <a:r>
              <a:rPr lang="nl-BE" dirty="0">
                <a:latin typeface="Calibri" panose="020F0502020204030204" pitchFamily="34" charset="0"/>
                <a:ea typeface="Calibri" panose="020F0502020204030204" pitchFamily="34" charset="0"/>
                <a:cs typeface="Times New Roman" panose="02020603050405020304" pitchFamily="18" charset="0"/>
              </a:rPr>
              <a:t> anciens » te worden en de nieuwe promotie, de 117de te vormen en te infecteren en tot een blok te smeden op een harde maar humorvolle manier. Eerst de </a:t>
            </a:r>
            <a:r>
              <a:rPr lang="nl-BE" dirty="0" err="1">
                <a:latin typeface="Calibri" panose="020F0502020204030204" pitchFamily="34" charset="0"/>
                <a:ea typeface="Calibri" panose="020F0502020204030204" pitchFamily="34" charset="0"/>
                <a:cs typeface="Times New Roman" panose="02020603050405020304" pitchFamily="18" charset="0"/>
              </a:rPr>
              <a:t>prom</a:t>
            </a:r>
            <a:r>
              <a:rPr lang="nl-BE" dirty="0">
                <a:latin typeface="Calibri" panose="020F0502020204030204" pitchFamily="34" charset="0"/>
                <a:ea typeface="Calibri" panose="020F0502020204030204" pitchFamily="34" charset="0"/>
                <a:cs typeface="Times New Roman" panose="02020603050405020304" pitchFamily="18" charset="0"/>
              </a:rPr>
              <a:t> diets maken dat ze in een grote </a:t>
            </a:r>
            <a:r>
              <a:rPr lang="nl-BE" dirty="0" smtClean="0">
                <a:latin typeface="Calibri" panose="020F0502020204030204" pitchFamily="34" charset="0"/>
                <a:ea typeface="Calibri" panose="020F0502020204030204" pitchFamily="34" charset="0"/>
                <a:cs typeface="Times New Roman" panose="02020603050405020304" pitchFamily="18" charset="0"/>
              </a:rPr>
              <a:t>“</a:t>
            </a:r>
            <a:r>
              <a:rPr lang="nl-BE" dirty="0" err="1" smtClean="0">
                <a:latin typeface="Calibri" panose="020F0502020204030204" pitchFamily="34" charset="0"/>
                <a:ea typeface="Calibri" panose="020F0502020204030204" pitchFamily="34" charset="0"/>
                <a:cs typeface="Times New Roman" panose="02020603050405020304" pitchFamily="18" charset="0"/>
              </a:rPr>
              <a:t>Bordel</a:t>
            </a:r>
            <a:r>
              <a:rPr lang="nl-BE" dirty="0" smtClean="0">
                <a:latin typeface="Calibri" panose="020F0502020204030204" pitchFamily="34" charset="0"/>
                <a:ea typeface="Calibri" panose="020F0502020204030204" pitchFamily="34" charset="0"/>
                <a:cs typeface="Times New Roman" panose="02020603050405020304" pitchFamily="18" charset="0"/>
              </a:rPr>
              <a:t>” </a:t>
            </a:r>
            <a:r>
              <a:rPr lang="nl-BE" dirty="0">
                <a:latin typeface="Calibri" panose="020F0502020204030204" pitchFamily="34" charset="0"/>
                <a:ea typeface="Calibri" panose="020F0502020204030204" pitchFamily="34" charset="0"/>
                <a:cs typeface="Times New Roman" panose="02020603050405020304" pitchFamily="18" charset="0"/>
              </a:rPr>
              <a:t>terecht gekomen zijn althans wat hun uitrusting betreft en dan de grote klassiekers</a:t>
            </a:r>
            <a:endParaRPr lang="nl-BE" dirty="0"/>
          </a:p>
        </p:txBody>
      </p:sp>
    </p:spTree>
    <p:extLst>
      <p:ext uri="{BB962C8B-B14F-4D97-AF65-F5344CB8AC3E}">
        <p14:creationId xmlns:p14="http://schemas.microsoft.com/office/powerpoint/2010/main" val="2963273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7200" dirty="0" smtClean="0">
                <a:solidFill>
                  <a:srgbClr val="FF0000"/>
                </a:solidFill>
              </a:rPr>
              <a:t>		</a:t>
            </a:r>
            <a:r>
              <a:rPr lang="nl-BE" sz="7200" dirty="0" err="1" smtClean="0">
                <a:solidFill>
                  <a:srgbClr val="FF0000"/>
                </a:solidFill>
              </a:rPr>
              <a:t>Chers</a:t>
            </a:r>
            <a:r>
              <a:rPr lang="nl-BE" sz="7200" dirty="0" smtClean="0">
                <a:solidFill>
                  <a:srgbClr val="FF0000"/>
                </a:solidFill>
              </a:rPr>
              <a:t> Anciens</a:t>
            </a:r>
            <a:r>
              <a:rPr lang="nl-BE" dirty="0" smtClean="0">
                <a:solidFill>
                  <a:srgbClr val="FF0000"/>
                </a:solidFill>
              </a:rPr>
              <a:t>		</a:t>
            </a:r>
            <a:r>
              <a:rPr lang="nl-BE" sz="2000" dirty="0" smtClean="0">
                <a:solidFill>
                  <a:srgbClr val="FF0000"/>
                </a:solidFill>
              </a:rPr>
              <a:t>Infectie -</a:t>
            </a:r>
            <a:r>
              <a:rPr lang="nl-BE" sz="2000" dirty="0" err="1" smtClean="0">
                <a:solidFill>
                  <a:srgbClr val="FF0000"/>
                </a:solidFill>
              </a:rPr>
              <a:t>Infection</a:t>
            </a:r>
            <a:endParaRPr lang="nl-BE" sz="2000" dirty="0">
              <a:solidFill>
                <a:srgbClr val="FF0000"/>
              </a:solidFill>
            </a:endParaRPr>
          </a:p>
        </p:txBody>
      </p:sp>
      <p:pic>
        <p:nvPicPr>
          <p:cNvPr id="4" name="Tijdelijke aanduiding voor inhoud 3"/>
          <p:cNvPicPr>
            <a:picLocks noGrp="1" noChangeAspect="1"/>
          </p:cNvPicPr>
          <p:nvPr>
            <p:ph idx="1"/>
          </p:nvPr>
        </p:nvPicPr>
        <p:blipFill>
          <a:blip r:embed="rId2"/>
          <a:stretch>
            <a:fillRect/>
          </a:stretch>
        </p:blipFill>
        <p:spPr>
          <a:xfrm>
            <a:off x="359154" y="2183844"/>
            <a:ext cx="4761578" cy="4351338"/>
          </a:xfrm>
          <a:prstGeom prst="rect">
            <a:avLst/>
          </a:prstGeom>
        </p:spPr>
      </p:pic>
      <p:pic>
        <p:nvPicPr>
          <p:cNvPr id="6" name="Afbeelding 5"/>
          <p:cNvPicPr>
            <a:picLocks noChangeAspect="1"/>
          </p:cNvPicPr>
          <p:nvPr/>
        </p:nvPicPr>
        <p:blipFill>
          <a:blip r:embed="rId3"/>
          <a:stretch>
            <a:fillRect/>
          </a:stretch>
        </p:blipFill>
        <p:spPr>
          <a:xfrm>
            <a:off x="5402340" y="2267865"/>
            <a:ext cx="6616835" cy="3868615"/>
          </a:xfrm>
          <a:prstGeom prst="rect">
            <a:avLst/>
          </a:prstGeom>
        </p:spPr>
      </p:pic>
    </p:spTree>
    <p:extLst>
      <p:ext uri="{BB962C8B-B14F-4D97-AF65-F5344CB8AC3E}">
        <p14:creationId xmlns:p14="http://schemas.microsoft.com/office/powerpoint/2010/main" val="2373974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			In Memoriam</a:t>
            </a:r>
            <a:endParaRPr lang="nl-BE" dirty="0"/>
          </a:p>
        </p:txBody>
      </p:sp>
      <p:sp>
        <p:nvSpPr>
          <p:cNvPr id="3" name="Tijdelijke aanduiding voor inhoud 2"/>
          <p:cNvSpPr>
            <a:spLocks noGrp="1"/>
          </p:cNvSpPr>
          <p:nvPr>
            <p:ph idx="1"/>
          </p:nvPr>
        </p:nvSpPr>
        <p:spPr>
          <a:xfrm>
            <a:off x="1120000" y="1970201"/>
            <a:ext cx="10233800" cy="4206761"/>
          </a:xfrm>
        </p:spPr>
        <p:txBody>
          <a:bodyPr>
            <a:normAutofit/>
          </a:bodyPr>
          <a:lstStyle/>
          <a:p>
            <a:r>
              <a:rPr lang="nl-BE" dirty="0" err="1" smtClean="0">
                <a:solidFill>
                  <a:srgbClr val="FFFF00"/>
                </a:solidFill>
              </a:rPr>
              <a:t>Bombi</a:t>
            </a:r>
            <a:r>
              <a:rPr lang="nl-BE" dirty="0" smtClean="0">
                <a:solidFill>
                  <a:srgbClr val="FFFF00"/>
                </a:solidFill>
              </a:rPr>
              <a:t> C.</a:t>
            </a:r>
          </a:p>
          <a:p>
            <a:r>
              <a:rPr lang="nl-BE" dirty="0" smtClean="0">
                <a:solidFill>
                  <a:srgbClr val="FFFF00"/>
                </a:solidFill>
              </a:rPr>
              <a:t>De Paepe R.</a:t>
            </a:r>
          </a:p>
          <a:p>
            <a:r>
              <a:rPr lang="nl-BE" dirty="0" err="1" smtClean="0">
                <a:solidFill>
                  <a:srgbClr val="FFFF00"/>
                </a:solidFill>
              </a:rPr>
              <a:t>Vansintejan</a:t>
            </a:r>
            <a:r>
              <a:rPr lang="nl-BE" dirty="0" smtClean="0">
                <a:solidFill>
                  <a:srgbClr val="FFFF00"/>
                </a:solidFill>
              </a:rPr>
              <a:t> M.</a:t>
            </a:r>
          </a:p>
          <a:p>
            <a:r>
              <a:rPr lang="nl-BE" dirty="0" smtClean="0">
                <a:solidFill>
                  <a:srgbClr val="FFFF00"/>
                </a:solidFill>
              </a:rPr>
              <a:t>Dubois B.</a:t>
            </a:r>
          </a:p>
          <a:p>
            <a:endParaRPr lang="nl-BE" dirty="0"/>
          </a:p>
          <a:p>
            <a:endParaRPr lang="nl-BE" dirty="0" smtClean="0"/>
          </a:p>
          <a:p>
            <a:endParaRPr lang="nl-BE" dirty="0"/>
          </a:p>
          <a:p>
            <a:pPr lvl="7"/>
            <a:r>
              <a:rPr lang="nl-BE" dirty="0" smtClean="0"/>
              <a:t>We </a:t>
            </a:r>
            <a:r>
              <a:rPr lang="nl-BE" dirty="0" err="1" smtClean="0"/>
              <a:t>will</a:t>
            </a:r>
            <a:r>
              <a:rPr lang="nl-BE" dirty="0" smtClean="0"/>
              <a:t> never </a:t>
            </a:r>
            <a:r>
              <a:rPr lang="nl-BE" dirty="0" err="1" smtClean="0"/>
              <a:t>forget</a:t>
            </a:r>
            <a:r>
              <a:rPr lang="nl-BE" dirty="0" smtClean="0"/>
              <a:t> </a:t>
            </a:r>
            <a:r>
              <a:rPr lang="nl-BE" dirty="0" err="1" smtClean="0"/>
              <a:t>them</a:t>
            </a:r>
            <a:endParaRPr lang="nl-BE" dirty="0"/>
          </a:p>
        </p:txBody>
      </p:sp>
    </p:spTree>
    <p:extLst>
      <p:ext uri="{BB962C8B-B14F-4D97-AF65-F5344CB8AC3E}">
        <p14:creationId xmlns:p14="http://schemas.microsoft.com/office/powerpoint/2010/main" val="1495027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nl-BE" dirty="0">
                <a:latin typeface="Calibri" panose="020F0502020204030204" pitchFamily="34" charset="0"/>
                <a:ea typeface="Calibri" panose="020F0502020204030204" pitchFamily="34" charset="0"/>
                <a:cs typeface="Times New Roman" panose="02020603050405020304" pitchFamily="18" charset="0"/>
              </a:rPr>
              <a:t>Het brullen, de </a:t>
            </a:r>
            <a:r>
              <a:rPr lang="nl-BE" dirty="0" err="1">
                <a:latin typeface="Calibri" panose="020F0502020204030204" pitchFamily="34" charset="0"/>
                <a:ea typeface="Calibri" panose="020F0502020204030204" pitchFamily="34" charset="0"/>
                <a:cs typeface="Times New Roman" panose="02020603050405020304" pitchFamily="18" charset="0"/>
              </a:rPr>
              <a:t>rondins</a:t>
            </a:r>
            <a:r>
              <a:rPr lang="nl-BE" dirty="0">
                <a:latin typeface="Calibri" panose="020F0502020204030204" pitchFamily="34" charset="0"/>
                <a:ea typeface="Calibri" panose="020F0502020204030204" pitchFamily="34" charset="0"/>
                <a:cs typeface="Times New Roman" panose="02020603050405020304" pitchFamily="18" charset="0"/>
              </a:rPr>
              <a:t>, de maaltijd bij kaarslicht, de sortie van de anciens, en als kers op de taart het </a:t>
            </a:r>
            <a:r>
              <a:rPr lang="nl-BE" dirty="0" err="1">
                <a:latin typeface="Calibri" panose="020F0502020204030204" pitchFamily="34" charset="0"/>
                <a:ea typeface="Calibri" panose="020F0502020204030204" pitchFamily="34" charset="0"/>
                <a:cs typeface="Times New Roman" panose="02020603050405020304" pitchFamily="18" charset="0"/>
              </a:rPr>
              <a:t>infecten</a:t>
            </a:r>
            <a:r>
              <a:rPr lang="nl-BE" dirty="0">
                <a:latin typeface="Calibri" panose="020F0502020204030204" pitchFamily="34" charset="0"/>
                <a:ea typeface="Calibri" panose="020F0502020204030204" pitchFamily="34" charset="0"/>
                <a:cs typeface="Times New Roman" panose="02020603050405020304" pitchFamily="18" charset="0"/>
              </a:rPr>
              <a:t> balen de doop.</a:t>
            </a:r>
            <a:endParaRPr lang="nl-BE" dirty="0"/>
          </a:p>
        </p:txBody>
      </p:sp>
    </p:spTree>
    <p:extLst>
      <p:ext uri="{BB962C8B-B14F-4D97-AF65-F5344CB8AC3E}">
        <p14:creationId xmlns:p14="http://schemas.microsoft.com/office/powerpoint/2010/main" val="4028142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2658359" y="477592"/>
            <a:ext cx="7294027" cy="6234293"/>
          </a:xfrm>
          <a:prstGeom prst="rect">
            <a:avLst/>
          </a:prstGeom>
        </p:spPr>
      </p:pic>
    </p:spTree>
    <p:extLst>
      <p:ext uri="{BB962C8B-B14F-4D97-AF65-F5344CB8AC3E}">
        <p14:creationId xmlns:p14="http://schemas.microsoft.com/office/powerpoint/2010/main" val="12876904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360464" y="365125"/>
            <a:ext cx="4456633" cy="3261003"/>
          </a:xfrm>
          <a:prstGeom prst="rect">
            <a:avLst/>
          </a:prstGeom>
        </p:spPr>
      </p:pic>
      <p:pic>
        <p:nvPicPr>
          <p:cNvPr id="5" name="Afbeelding 4"/>
          <p:cNvPicPr>
            <a:picLocks noChangeAspect="1"/>
          </p:cNvPicPr>
          <p:nvPr/>
        </p:nvPicPr>
        <p:blipFill>
          <a:blip r:embed="rId3"/>
          <a:stretch>
            <a:fillRect/>
          </a:stretch>
        </p:blipFill>
        <p:spPr>
          <a:xfrm>
            <a:off x="7254840" y="365125"/>
            <a:ext cx="4481531" cy="3213479"/>
          </a:xfrm>
          <a:prstGeom prst="rect">
            <a:avLst/>
          </a:prstGeom>
        </p:spPr>
      </p:pic>
      <p:pic>
        <p:nvPicPr>
          <p:cNvPr id="6" name="Afbeelding 5"/>
          <p:cNvPicPr>
            <a:picLocks noChangeAspect="1"/>
          </p:cNvPicPr>
          <p:nvPr/>
        </p:nvPicPr>
        <p:blipFill>
          <a:blip r:embed="rId4"/>
          <a:stretch>
            <a:fillRect/>
          </a:stretch>
        </p:blipFill>
        <p:spPr>
          <a:xfrm>
            <a:off x="1472826" y="3878751"/>
            <a:ext cx="4173829" cy="2833089"/>
          </a:xfrm>
          <a:prstGeom prst="rect">
            <a:avLst/>
          </a:prstGeom>
        </p:spPr>
      </p:pic>
      <p:pic>
        <p:nvPicPr>
          <p:cNvPr id="7" name="Afbeelding 6"/>
          <p:cNvPicPr>
            <a:picLocks noChangeAspect="1"/>
          </p:cNvPicPr>
          <p:nvPr/>
        </p:nvPicPr>
        <p:blipFill>
          <a:blip r:embed="rId5"/>
          <a:stretch>
            <a:fillRect/>
          </a:stretch>
        </p:blipFill>
        <p:spPr>
          <a:xfrm>
            <a:off x="5909772" y="3878751"/>
            <a:ext cx="4327737" cy="2856984"/>
          </a:xfrm>
          <a:prstGeom prst="rect">
            <a:avLst/>
          </a:prstGeom>
        </p:spPr>
      </p:pic>
    </p:spTree>
    <p:extLst>
      <p:ext uri="{BB962C8B-B14F-4D97-AF65-F5344CB8AC3E}">
        <p14:creationId xmlns:p14="http://schemas.microsoft.com/office/powerpoint/2010/main" val="21144929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3736393" y="111443"/>
            <a:ext cx="5982406" cy="3158490"/>
          </a:xfrm>
          <a:prstGeom prst="rect">
            <a:avLst/>
          </a:prstGeom>
        </p:spPr>
      </p:pic>
      <p:pic>
        <p:nvPicPr>
          <p:cNvPr id="6" name="Afbeelding 5"/>
          <p:cNvPicPr>
            <a:picLocks noChangeAspect="1"/>
          </p:cNvPicPr>
          <p:nvPr/>
        </p:nvPicPr>
        <p:blipFill>
          <a:blip r:embed="rId3"/>
          <a:stretch>
            <a:fillRect/>
          </a:stretch>
        </p:blipFill>
        <p:spPr>
          <a:xfrm>
            <a:off x="125750" y="3269933"/>
            <a:ext cx="5445491" cy="3543513"/>
          </a:xfrm>
          <a:prstGeom prst="rect">
            <a:avLst/>
          </a:prstGeom>
        </p:spPr>
      </p:pic>
      <p:pic>
        <p:nvPicPr>
          <p:cNvPr id="7" name="Afbeelding 6"/>
          <p:cNvPicPr>
            <a:picLocks noChangeAspect="1"/>
          </p:cNvPicPr>
          <p:nvPr/>
        </p:nvPicPr>
        <p:blipFill>
          <a:blip r:embed="rId4"/>
          <a:stretch>
            <a:fillRect/>
          </a:stretch>
        </p:blipFill>
        <p:spPr>
          <a:xfrm>
            <a:off x="5727124" y="3446731"/>
            <a:ext cx="6597099" cy="2699723"/>
          </a:xfrm>
          <a:prstGeom prst="rect">
            <a:avLst/>
          </a:prstGeom>
        </p:spPr>
      </p:pic>
    </p:spTree>
    <p:extLst>
      <p:ext uri="{BB962C8B-B14F-4D97-AF65-F5344CB8AC3E}">
        <p14:creationId xmlns:p14="http://schemas.microsoft.com/office/powerpoint/2010/main" val="17453375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		</a:t>
            </a:r>
            <a:r>
              <a:rPr lang="nl-BE" dirty="0" smtClean="0">
                <a:solidFill>
                  <a:srgbClr val="FFFF00"/>
                </a:solidFill>
              </a:rPr>
              <a:t>Le Bal des </a:t>
            </a:r>
            <a:r>
              <a:rPr lang="nl-BE" dirty="0" err="1" smtClean="0">
                <a:solidFill>
                  <a:srgbClr val="FFFF00"/>
                </a:solidFill>
              </a:rPr>
              <a:t>Infectes</a:t>
            </a:r>
            <a:endParaRPr lang="nl-BE" dirty="0">
              <a:solidFill>
                <a:srgbClr val="FFFF00"/>
              </a:solidFill>
            </a:endParaRPr>
          </a:p>
        </p:txBody>
      </p:sp>
      <p:pic>
        <p:nvPicPr>
          <p:cNvPr id="8" name="Tijdelijke aanduiding voor inhoud 7"/>
          <p:cNvPicPr>
            <a:picLocks noGrp="1" noChangeAspect="1"/>
          </p:cNvPicPr>
          <p:nvPr>
            <p:ph idx="1"/>
          </p:nvPr>
        </p:nvPicPr>
        <p:blipFill>
          <a:blip r:embed="rId2"/>
          <a:stretch>
            <a:fillRect/>
          </a:stretch>
        </p:blipFill>
        <p:spPr>
          <a:xfrm>
            <a:off x="838200" y="1888006"/>
            <a:ext cx="3778458" cy="4701330"/>
          </a:xfrm>
          <a:prstGeom prst="rect">
            <a:avLst/>
          </a:prstGeom>
        </p:spPr>
      </p:pic>
      <p:pic>
        <p:nvPicPr>
          <p:cNvPr id="9" name="Afbeelding 8"/>
          <p:cNvPicPr>
            <a:picLocks noChangeAspect="1"/>
          </p:cNvPicPr>
          <p:nvPr/>
        </p:nvPicPr>
        <p:blipFill>
          <a:blip r:embed="rId3"/>
          <a:stretch>
            <a:fillRect/>
          </a:stretch>
        </p:blipFill>
        <p:spPr>
          <a:xfrm>
            <a:off x="4947905" y="1566558"/>
            <a:ext cx="6779039" cy="5145326"/>
          </a:xfrm>
          <a:prstGeom prst="rect">
            <a:avLst/>
          </a:prstGeom>
        </p:spPr>
      </p:pic>
    </p:spTree>
    <p:extLst>
      <p:ext uri="{BB962C8B-B14F-4D97-AF65-F5344CB8AC3E}">
        <p14:creationId xmlns:p14="http://schemas.microsoft.com/office/powerpoint/2010/main" val="22013307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3178404" y="145055"/>
            <a:ext cx="5156462" cy="3091266"/>
          </a:xfrm>
          <a:prstGeom prst="rect">
            <a:avLst/>
          </a:prstGeom>
        </p:spPr>
      </p:pic>
      <p:sp>
        <p:nvSpPr>
          <p:cNvPr id="2" name="Titel 1"/>
          <p:cNvSpPr>
            <a:spLocks noGrp="1"/>
          </p:cNvSpPr>
          <p:nvPr>
            <p:ph type="title"/>
          </p:nvPr>
        </p:nvSpPr>
        <p:spPr/>
        <p:txBody>
          <a:bodyPr/>
          <a:lstStyle/>
          <a:p>
            <a:r>
              <a:rPr lang="nl-BE" dirty="0" smtClean="0"/>
              <a:t>						</a:t>
            </a:r>
            <a:endParaRPr lang="nl-BE" dirty="0"/>
          </a:p>
        </p:txBody>
      </p:sp>
      <p:pic>
        <p:nvPicPr>
          <p:cNvPr id="4" name="Tijdelijke aanduiding voor inhoud 3"/>
          <p:cNvPicPr>
            <a:picLocks noGrp="1" noChangeAspect="1"/>
          </p:cNvPicPr>
          <p:nvPr>
            <p:ph idx="1"/>
          </p:nvPr>
        </p:nvPicPr>
        <p:blipFill>
          <a:blip r:embed="rId3"/>
          <a:stretch>
            <a:fillRect/>
          </a:stretch>
        </p:blipFill>
        <p:spPr>
          <a:xfrm>
            <a:off x="555167" y="3359708"/>
            <a:ext cx="10233025" cy="3281656"/>
          </a:xfrm>
          <a:prstGeom prst="rect">
            <a:avLst/>
          </a:prstGeom>
        </p:spPr>
      </p:pic>
    </p:spTree>
    <p:extLst>
      <p:ext uri="{BB962C8B-B14F-4D97-AF65-F5344CB8AC3E}">
        <p14:creationId xmlns:p14="http://schemas.microsoft.com/office/powerpoint/2010/main" val="2303563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6817" y="2439022"/>
            <a:ext cx="11858919" cy="1325563"/>
          </a:xfrm>
        </p:spPr>
        <p:txBody>
          <a:bodyPr>
            <a:normAutofit fontScale="90000"/>
          </a:bodyPr>
          <a:lstStyle/>
          <a:p>
            <a:r>
              <a:rPr lang="nl-BE" dirty="0" smtClean="0">
                <a:solidFill>
                  <a:srgbClr val="FFFF00"/>
                </a:solidFill>
              </a:rPr>
              <a:t>Doop									</a:t>
            </a:r>
            <a:r>
              <a:rPr lang="nl-BE" dirty="0" err="1" smtClean="0">
                <a:solidFill>
                  <a:srgbClr val="FFFF00"/>
                </a:solidFill>
              </a:rPr>
              <a:t>Baptême</a:t>
            </a:r>
            <a:endParaRPr lang="nl-BE" dirty="0">
              <a:solidFill>
                <a:srgbClr val="FFFF00"/>
              </a:solidFill>
            </a:endParaRPr>
          </a:p>
        </p:txBody>
      </p:sp>
      <p:pic>
        <p:nvPicPr>
          <p:cNvPr id="4" name="Tijdelijke aanduiding voor inhoud 3"/>
          <p:cNvPicPr>
            <a:picLocks noGrp="1" noChangeAspect="1"/>
          </p:cNvPicPr>
          <p:nvPr>
            <p:ph idx="1"/>
          </p:nvPr>
        </p:nvPicPr>
        <p:blipFill>
          <a:blip r:embed="rId2"/>
          <a:stretch>
            <a:fillRect/>
          </a:stretch>
        </p:blipFill>
        <p:spPr>
          <a:xfrm>
            <a:off x="2522564" y="515953"/>
            <a:ext cx="6049764" cy="6016821"/>
          </a:xfrm>
          <a:prstGeom prst="rect">
            <a:avLst/>
          </a:prstGeom>
        </p:spPr>
      </p:pic>
    </p:spTree>
    <p:extLst>
      <p:ext uri="{BB962C8B-B14F-4D97-AF65-F5344CB8AC3E}">
        <p14:creationId xmlns:p14="http://schemas.microsoft.com/office/powerpoint/2010/main" val="38489765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Dan hervat het promotie leven waar de dagelijkse sleur en stress gebroken en afgereageerd wordt met kleine afleidingen zoals de dagelijkse tekeningen om de ganse </a:t>
            </a:r>
            <a:r>
              <a:rPr lang="nl-BE" dirty="0" err="1">
                <a:latin typeface="Calibri" panose="020F0502020204030204" pitchFamily="34" charset="0"/>
                <a:ea typeface="Calibri" panose="020F0502020204030204" pitchFamily="34" charset="0"/>
                <a:cs typeface="Times New Roman" panose="02020603050405020304" pitchFamily="18" charset="0"/>
              </a:rPr>
              <a:t>prom</a:t>
            </a:r>
            <a:r>
              <a:rPr lang="nl-BE" dirty="0">
                <a:latin typeface="Calibri" panose="020F0502020204030204" pitchFamily="34" charset="0"/>
                <a:ea typeface="Calibri" panose="020F0502020204030204" pitchFamily="34" charset="0"/>
                <a:cs typeface="Times New Roman" panose="02020603050405020304" pitchFamily="18" charset="0"/>
              </a:rPr>
              <a:t> te portretteren.</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3721653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			</a:t>
            </a:r>
            <a:r>
              <a:rPr lang="nl-BE" dirty="0" err="1" smtClean="0">
                <a:solidFill>
                  <a:srgbClr val="FFFF00"/>
                </a:solidFill>
              </a:rPr>
              <a:t>Caque</a:t>
            </a:r>
            <a:r>
              <a:rPr lang="nl-BE" dirty="0" smtClean="0">
                <a:solidFill>
                  <a:srgbClr val="FFFF00"/>
                </a:solidFill>
              </a:rPr>
              <a:t> des</a:t>
            </a:r>
            <a:r>
              <a:rPr lang="nl-BE" dirty="0" smtClean="0">
                <a:solidFill>
                  <a:srgbClr val="FF99FF"/>
                </a:solidFill>
              </a:rPr>
              <a:t>-</a:t>
            </a:r>
            <a:r>
              <a:rPr lang="nl-BE" dirty="0" err="1" smtClean="0">
                <a:solidFill>
                  <a:srgbClr val="FF99FF"/>
                </a:solidFill>
              </a:rPr>
              <a:t>seins</a:t>
            </a:r>
            <a:endParaRPr lang="nl-BE" dirty="0">
              <a:solidFill>
                <a:srgbClr val="FF99FF"/>
              </a:solidFill>
            </a:endParaRPr>
          </a:p>
        </p:txBody>
      </p:sp>
      <p:pic>
        <p:nvPicPr>
          <p:cNvPr id="4" name="Tijdelijke aanduiding voor inhoud 3"/>
          <p:cNvPicPr>
            <a:picLocks noGrp="1" noChangeAspect="1"/>
          </p:cNvPicPr>
          <p:nvPr>
            <p:ph idx="1"/>
          </p:nvPr>
        </p:nvPicPr>
        <p:blipFill>
          <a:blip r:embed="rId2"/>
          <a:stretch>
            <a:fillRect/>
          </a:stretch>
        </p:blipFill>
        <p:spPr>
          <a:xfrm>
            <a:off x="1120775" y="2046631"/>
            <a:ext cx="10233025" cy="3909325"/>
          </a:xfrm>
          <a:prstGeom prst="rect">
            <a:avLst/>
          </a:prstGeom>
        </p:spPr>
      </p:pic>
    </p:spTree>
    <p:extLst>
      <p:ext uri="{BB962C8B-B14F-4D97-AF65-F5344CB8AC3E}">
        <p14:creationId xmlns:p14="http://schemas.microsoft.com/office/powerpoint/2010/main" val="33937054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597032" y="365126"/>
            <a:ext cx="5200454" cy="2918676"/>
          </a:xfrm>
          <a:prstGeom prst="rect">
            <a:avLst/>
          </a:prstGeom>
        </p:spPr>
      </p:pic>
      <p:sp>
        <p:nvSpPr>
          <p:cNvPr id="2" name="Titel 1"/>
          <p:cNvSpPr>
            <a:spLocks noGrp="1"/>
          </p:cNvSpPr>
          <p:nvPr>
            <p:ph type="title"/>
          </p:nvPr>
        </p:nvSpPr>
        <p:spPr/>
        <p:txBody>
          <a:bodyPr/>
          <a:lstStyle/>
          <a:p>
            <a:endParaRPr lang="nl-BE" dirty="0"/>
          </a:p>
        </p:txBody>
      </p:sp>
      <p:pic>
        <p:nvPicPr>
          <p:cNvPr id="4" name="Tijdelijke aanduiding voor inhoud 3"/>
          <p:cNvPicPr>
            <a:picLocks noGrp="1" noChangeAspect="1"/>
          </p:cNvPicPr>
          <p:nvPr>
            <p:ph idx="1"/>
          </p:nvPr>
        </p:nvPicPr>
        <p:blipFill>
          <a:blip r:embed="rId3"/>
          <a:stretch>
            <a:fillRect/>
          </a:stretch>
        </p:blipFill>
        <p:spPr>
          <a:xfrm>
            <a:off x="6647772" y="365125"/>
            <a:ext cx="4805796" cy="2915342"/>
          </a:xfrm>
          <a:prstGeom prst="rect">
            <a:avLst/>
          </a:prstGeom>
        </p:spPr>
      </p:pic>
      <p:pic>
        <p:nvPicPr>
          <p:cNvPr id="6" name="Afbeelding 5"/>
          <p:cNvPicPr>
            <a:picLocks noChangeAspect="1"/>
          </p:cNvPicPr>
          <p:nvPr/>
        </p:nvPicPr>
        <p:blipFill>
          <a:blip r:embed="rId4"/>
          <a:stretch>
            <a:fillRect/>
          </a:stretch>
        </p:blipFill>
        <p:spPr>
          <a:xfrm>
            <a:off x="597032" y="3569637"/>
            <a:ext cx="5200454" cy="3038504"/>
          </a:xfrm>
          <a:prstGeom prst="rect">
            <a:avLst/>
          </a:prstGeom>
        </p:spPr>
      </p:pic>
      <p:pic>
        <p:nvPicPr>
          <p:cNvPr id="7" name="Afbeelding 6"/>
          <p:cNvPicPr>
            <a:picLocks noChangeAspect="1"/>
          </p:cNvPicPr>
          <p:nvPr/>
        </p:nvPicPr>
        <p:blipFill>
          <a:blip r:embed="rId5"/>
          <a:stretch>
            <a:fillRect/>
          </a:stretch>
        </p:blipFill>
        <p:spPr>
          <a:xfrm>
            <a:off x="6647772" y="3456559"/>
            <a:ext cx="4805796" cy="3075671"/>
          </a:xfrm>
          <a:prstGeom prst="rect">
            <a:avLst/>
          </a:prstGeom>
        </p:spPr>
      </p:pic>
    </p:spTree>
    <p:extLst>
      <p:ext uri="{BB962C8B-B14F-4D97-AF65-F5344CB8AC3E}">
        <p14:creationId xmlns:p14="http://schemas.microsoft.com/office/powerpoint/2010/main" val="2120207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nl-BE" dirty="0">
                <a:latin typeface="Calibri" panose="020F0502020204030204" pitchFamily="34" charset="0"/>
                <a:ea typeface="Calibri" panose="020F0502020204030204" pitchFamily="34" charset="0"/>
                <a:cs typeface="Times New Roman" panose="02020603050405020304" pitchFamily="18" charset="0"/>
              </a:rPr>
              <a:t>55 jaar 116de. Na verschillende periodes van ingangsexamens tijdens het paasverlof en na het eindexamen van de humaniora word de lijst vrijgegeven van de geslaagden en 50 best geplaatsten die de 116de pol </a:t>
            </a:r>
            <a:r>
              <a:rPr lang="nl-BE" dirty="0" err="1">
                <a:latin typeface="Calibri" panose="020F0502020204030204" pitchFamily="34" charset="0"/>
                <a:ea typeface="Calibri" panose="020F0502020204030204" pitchFamily="34" charset="0"/>
                <a:cs typeface="Times New Roman" panose="02020603050405020304" pitchFamily="18" charset="0"/>
              </a:rPr>
              <a:t>prom</a:t>
            </a:r>
            <a:r>
              <a:rPr lang="nl-BE" dirty="0">
                <a:latin typeface="Calibri" panose="020F0502020204030204" pitchFamily="34" charset="0"/>
                <a:ea typeface="Calibri" panose="020F0502020204030204" pitchFamily="34" charset="0"/>
                <a:cs typeface="Times New Roman" panose="02020603050405020304" pitchFamily="18" charset="0"/>
              </a:rPr>
              <a:t> zullen worden eind augustus 1961. September 1961 komt deze, dan nog heterogene groep, bijeen. Het merendeel gesproten uit de cadettenscholen van Laken en Lier</a:t>
            </a:r>
            <a:endParaRPr lang="nl-BE" dirty="0"/>
          </a:p>
        </p:txBody>
      </p:sp>
    </p:spTree>
    <p:extLst>
      <p:ext uri="{BB962C8B-B14F-4D97-AF65-F5344CB8AC3E}">
        <p14:creationId xmlns:p14="http://schemas.microsoft.com/office/powerpoint/2010/main" val="2177789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510944" y="356940"/>
            <a:ext cx="4947176" cy="2995758"/>
          </a:xfrm>
          <a:prstGeom prst="rect">
            <a:avLst/>
          </a:prstGeom>
        </p:spPr>
      </p:pic>
      <p:pic>
        <p:nvPicPr>
          <p:cNvPr id="5" name="Afbeelding 4"/>
          <p:cNvPicPr>
            <a:picLocks noChangeAspect="1"/>
          </p:cNvPicPr>
          <p:nvPr/>
        </p:nvPicPr>
        <p:blipFill>
          <a:blip r:embed="rId3"/>
          <a:stretch>
            <a:fillRect/>
          </a:stretch>
        </p:blipFill>
        <p:spPr>
          <a:xfrm>
            <a:off x="6765434" y="365125"/>
            <a:ext cx="4736786" cy="2987573"/>
          </a:xfrm>
          <a:prstGeom prst="rect">
            <a:avLst/>
          </a:prstGeom>
        </p:spPr>
      </p:pic>
      <p:pic>
        <p:nvPicPr>
          <p:cNvPr id="6" name="Afbeelding 5"/>
          <p:cNvPicPr>
            <a:picLocks noChangeAspect="1"/>
          </p:cNvPicPr>
          <p:nvPr/>
        </p:nvPicPr>
        <p:blipFill>
          <a:blip r:embed="rId4"/>
          <a:stretch>
            <a:fillRect/>
          </a:stretch>
        </p:blipFill>
        <p:spPr>
          <a:xfrm>
            <a:off x="510944" y="3459447"/>
            <a:ext cx="4947176" cy="3241938"/>
          </a:xfrm>
          <a:prstGeom prst="rect">
            <a:avLst/>
          </a:prstGeom>
        </p:spPr>
      </p:pic>
      <p:pic>
        <p:nvPicPr>
          <p:cNvPr id="7" name="Afbeelding 6"/>
          <p:cNvPicPr>
            <a:picLocks noChangeAspect="1"/>
          </p:cNvPicPr>
          <p:nvPr/>
        </p:nvPicPr>
        <p:blipFill>
          <a:blip r:embed="rId5"/>
          <a:stretch>
            <a:fillRect/>
          </a:stretch>
        </p:blipFill>
        <p:spPr>
          <a:xfrm>
            <a:off x="6946561" y="3558154"/>
            <a:ext cx="4407239" cy="3063633"/>
          </a:xfrm>
          <a:prstGeom prst="rect">
            <a:avLst/>
          </a:prstGeom>
        </p:spPr>
      </p:pic>
    </p:spTree>
    <p:extLst>
      <p:ext uri="{BB962C8B-B14F-4D97-AF65-F5344CB8AC3E}">
        <p14:creationId xmlns:p14="http://schemas.microsoft.com/office/powerpoint/2010/main" val="14034595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5646097" y="2071377"/>
            <a:ext cx="6099701" cy="3213314"/>
          </a:xfrm>
          <a:prstGeom prst="rect">
            <a:avLst/>
          </a:prstGeom>
        </p:spPr>
      </p:pic>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3"/>
          <a:stretch>
            <a:fillRect/>
          </a:stretch>
        </p:blipFill>
        <p:spPr>
          <a:xfrm>
            <a:off x="508821" y="1971782"/>
            <a:ext cx="4855031" cy="3198943"/>
          </a:xfrm>
          <a:prstGeom prst="rect">
            <a:avLst/>
          </a:prstGeom>
        </p:spPr>
      </p:pic>
    </p:spTree>
    <p:extLst>
      <p:ext uri="{BB962C8B-B14F-4D97-AF65-F5344CB8AC3E}">
        <p14:creationId xmlns:p14="http://schemas.microsoft.com/office/powerpoint/2010/main" val="2746588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Na het jaarlijkse kamp, waarop we hadden leren </a:t>
            </a:r>
            <a:r>
              <a:rPr lang="nl-BE" dirty="0" err="1">
                <a:latin typeface="Calibri" panose="020F0502020204030204" pitchFamily="34" charset="0"/>
                <a:ea typeface="Calibri" panose="020F0502020204030204" pitchFamily="34" charset="0"/>
                <a:cs typeface="Times New Roman" panose="02020603050405020304" pitchFamily="18" charset="0"/>
              </a:rPr>
              <a:t>motorcrossen</a:t>
            </a:r>
            <a:r>
              <a:rPr lang="nl-BE" dirty="0">
                <a:latin typeface="Calibri" panose="020F0502020204030204" pitchFamily="34" charset="0"/>
                <a:ea typeface="Calibri" panose="020F0502020204030204" pitchFamily="34" charset="0"/>
                <a:cs typeface="Times New Roman" panose="02020603050405020304" pitchFamily="18" charset="0"/>
              </a:rPr>
              <a:t> met de oude Matchlessen, mogen we ook deelnemen aan de motorcross en de trial.</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899376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0" y="0"/>
            <a:ext cx="6906858" cy="3917349"/>
          </a:xfrm>
          <a:prstGeom prst="rect">
            <a:avLst/>
          </a:prstGeom>
        </p:spPr>
      </p:pic>
      <p:pic>
        <p:nvPicPr>
          <p:cNvPr id="6" name="Afbeelding 5"/>
          <p:cNvPicPr>
            <a:picLocks noChangeAspect="1"/>
          </p:cNvPicPr>
          <p:nvPr/>
        </p:nvPicPr>
        <p:blipFill>
          <a:blip r:embed="rId3"/>
          <a:stretch>
            <a:fillRect/>
          </a:stretch>
        </p:blipFill>
        <p:spPr>
          <a:xfrm>
            <a:off x="6759018" y="2441542"/>
            <a:ext cx="4509772" cy="4181212"/>
          </a:xfrm>
          <a:prstGeom prst="rect">
            <a:avLst/>
          </a:prstGeom>
        </p:spPr>
      </p:pic>
      <p:pic>
        <p:nvPicPr>
          <p:cNvPr id="7" name="Afbeelding 6"/>
          <p:cNvPicPr>
            <a:picLocks noChangeAspect="1"/>
          </p:cNvPicPr>
          <p:nvPr/>
        </p:nvPicPr>
        <p:blipFill>
          <a:blip r:embed="rId4"/>
          <a:stretch>
            <a:fillRect/>
          </a:stretch>
        </p:blipFill>
        <p:spPr>
          <a:xfrm>
            <a:off x="10866257" y="443060"/>
            <a:ext cx="975086" cy="2861897"/>
          </a:xfrm>
          <a:prstGeom prst="rect">
            <a:avLst/>
          </a:prstGeom>
        </p:spPr>
      </p:pic>
      <p:sp>
        <p:nvSpPr>
          <p:cNvPr id="2" name="Titel 1"/>
          <p:cNvSpPr>
            <a:spLocks noGrp="1"/>
          </p:cNvSpPr>
          <p:nvPr>
            <p:ph type="title"/>
          </p:nvPr>
        </p:nvSpPr>
        <p:spPr/>
        <p:txBody>
          <a:bodyPr/>
          <a:lstStyle/>
          <a:p>
            <a:r>
              <a:rPr lang="nl-BE" dirty="0" smtClean="0"/>
              <a:t>								</a:t>
            </a:r>
            <a:r>
              <a:rPr lang="nl-BE" dirty="0" smtClean="0">
                <a:solidFill>
                  <a:srgbClr val="FF0000"/>
                </a:solidFill>
              </a:rPr>
              <a:t>MOTO</a:t>
            </a:r>
            <a:endParaRPr lang="nl-BE" dirty="0">
              <a:solidFill>
                <a:srgbClr val="FF0000"/>
              </a:solidFill>
            </a:endParaRPr>
          </a:p>
        </p:txBody>
      </p:sp>
      <p:pic>
        <p:nvPicPr>
          <p:cNvPr id="4" name="Tijdelijke aanduiding voor inhoud 3"/>
          <p:cNvPicPr>
            <a:picLocks noGrp="1" noChangeAspect="1"/>
          </p:cNvPicPr>
          <p:nvPr>
            <p:ph idx="1"/>
          </p:nvPr>
        </p:nvPicPr>
        <p:blipFill>
          <a:blip r:embed="rId5"/>
          <a:stretch>
            <a:fillRect/>
          </a:stretch>
        </p:blipFill>
        <p:spPr>
          <a:xfrm>
            <a:off x="227378" y="3149952"/>
            <a:ext cx="5868622" cy="3326504"/>
          </a:xfrm>
          <a:prstGeom prst="rect">
            <a:avLst/>
          </a:prstGeom>
        </p:spPr>
      </p:pic>
    </p:spTree>
    <p:extLst>
      <p:ext uri="{BB962C8B-B14F-4D97-AF65-F5344CB8AC3E}">
        <p14:creationId xmlns:p14="http://schemas.microsoft.com/office/powerpoint/2010/main" val="3303899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normAutofit fontScale="92500"/>
          </a:bodyPr>
          <a:lstStyle/>
          <a:p>
            <a:pPr>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Après les examens de deuxième année, et immédiatement après le défilé du 21 juillet, nous nous retrouvons dans les camions vers Marche les Dames. Le camp Commando.</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Crevé après les examens et sans répit on nous plonge déjà la première nuit dans le bac à merde, le lendemain réveil à l’heure </a:t>
            </a:r>
            <a:r>
              <a:rPr lang="fr-FR" dirty="0" smtClean="0">
                <a:latin typeface="Calibri" panose="020F0502020204030204" pitchFamily="34" charset="0"/>
                <a:ea typeface="Calibri" panose="020F0502020204030204" pitchFamily="34" charset="0"/>
                <a:cs typeface="Times New Roman" panose="02020603050405020304" pitchFamily="18" charset="0"/>
              </a:rPr>
              <a:t>normale, </a:t>
            </a:r>
            <a:r>
              <a:rPr lang="fr-FR" dirty="0">
                <a:latin typeface="Calibri" panose="020F0502020204030204" pitchFamily="34" charset="0"/>
                <a:ea typeface="Calibri" panose="020F0502020204030204" pitchFamily="34" charset="0"/>
                <a:cs typeface="Times New Roman" panose="02020603050405020304" pitchFamily="18" charset="0"/>
              </a:rPr>
              <a:t>malgré le manque de repos et ainsi de suite pendant toute la période. Marches, rappels, escalades, pistes d’obstacles, rochers, </a:t>
            </a:r>
            <a:r>
              <a:rPr lang="fr-FR" dirty="0" err="1" smtClean="0">
                <a:latin typeface="Calibri" panose="020F0502020204030204" pitchFamily="34" charset="0"/>
                <a:ea typeface="Calibri" panose="020F0502020204030204" pitchFamily="34" charset="0"/>
                <a:cs typeface="Times New Roman" panose="02020603050405020304" pitchFamily="18" charset="0"/>
              </a:rPr>
              <a:t>dead</a:t>
            </a:r>
            <a:r>
              <a:rPr lang="fr-FR" dirty="0" smtClean="0">
                <a:latin typeface="Calibri" panose="020F0502020204030204" pitchFamily="34" charset="0"/>
                <a:ea typeface="Calibri" panose="020F0502020204030204" pitchFamily="34" charset="0"/>
                <a:cs typeface="Times New Roman" panose="02020603050405020304" pitchFamily="18" charset="0"/>
              </a:rPr>
              <a:t>-ride</a:t>
            </a:r>
            <a:r>
              <a:rPr lang="fr-FR" dirty="0">
                <a:latin typeface="Calibri" panose="020F0502020204030204" pitchFamily="34" charset="0"/>
                <a:ea typeface="Calibri" panose="020F0502020204030204" pitchFamily="34" charset="0"/>
                <a:cs typeface="Times New Roman" panose="02020603050405020304" pitchFamily="18" charset="0"/>
              </a:rPr>
              <a:t>, raid dans le Han du Han, marches forcées, tout court « on nous crève </a:t>
            </a:r>
            <a:r>
              <a:rPr lang="fr-FR"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fr-FR" dirty="0" smtClean="0">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La récompense est le brevet B</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203717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solidFill>
                  <a:srgbClr val="FFFF00"/>
                </a:solidFill>
              </a:rPr>
              <a:t>Marche-</a:t>
            </a:r>
            <a:r>
              <a:rPr lang="nl-BE" dirty="0" err="1" smtClean="0">
                <a:solidFill>
                  <a:srgbClr val="FFFF00"/>
                </a:solidFill>
              </a:rPr>
              <a:t>le</a:t>
            </a:r>
            <a:r>
              <a:rPr lang="nl-BE" dirty="0" smtClean="0">
                <a:solidFill>
                  <a:srgbClr val="FFFF00"/>
                </a:solidFill>
              </a:rPr>
              <a:t>-Dames</a:t>
            </a:r>
            <a:endParaRPr lang="nl-BE" dirty="0">
              <a:solidFill>
                <a:srgbClr val="FFFF00"/>
              </a:solidFill>
            </a:endParaRPr>
          </a:p>
        </p:txBody>
      </p:sp>
      <p:pic>
        <p:nvPicPr>
          <p:cNvPr id="4" name="Tijdelijke aanduiding voor inhoud 3"/>
          <p:cNvPicPr>
            <a:picLocks noGrp="1" noChangeAspect="1"/>
          </p:cNvPicPr>
          <p:nvPr>
            <p:ph idx="1"/>
          </p:nvPr>
        </p:nvPicPr>
        <p:blipFill>
          <a:blip r:embed="rId2"/>
          <a:stretch>
            <a:fillRect/>
          </a:stretch>
        </p:blipFill>
        <p:spPr>
          <a:xfrm>
            <a:off x="406166" y="3201938"/>
            <a:ext cx="5562679" cy="3142301"/>
          </a:xfrm>
          <a:prstGeom prst="rect">
            <a:avLst/>
          </a:prstGeom>
        </p:spPr>
      </p:pic>
      <p:pic>
        <p:nvPicPr>
          <p:cNvPr id="5" name="Afbeelding 4"/>
          <p:cNvPicPr>
            <a:picLocks noChangeAspect="1"/>
          </p:cNvPicPr>
          <p:nvPr/>
        </p:nvPicPr>
        <p:blipFill>
          <a:blip r:embed="rId3"/>
          <a:stretch>
            <a:fillRect/>
          </a:stretch>
        </p:blipFill>
        <p:spPr>
          <a:xfrm>
            <a:off x="6478740" y="119537"/>
            <a:ext cx="5370614" cy="3142301"/>
          </a:xfrm>
          <a:prstGeom prst="rect">
            <a:avLst/>
          </a:prstGeom>
        </p:spPr>
      </p:pic>
      <p:pic>
        <p:nvPicPr>
          <p:cNvPr id="6" name="Afbeelding 5"/>
          <p:cNvPicPr>
            <a:picLocks noChangeAspect="1"/>
          </p:cNvPicPr>
          <p:nvPr/>
        </p:nvPicPr>
        <p:blipFill>
          <a:blip r:embed="rId4"/>
          <a:stretch>
            <a:fillRect/>
          </a:stretch>
        </p:blipFill>
        <p:spPr>
          <a:xfrm>
            <a:off x="6868090" y="3676053"/>
            <a:ext cx="4591913" cy="2983277"/>
          </a:xfrm>
          <a:prstGeom prst="rect">
            <a:avLst/>
          </a:prstGeom>
        </p:spPr>
      </p:pic>
    </p:spTree>
    <p:extLst>
      <p:ext uri="{BB962C8B-B14F-4D97-AF65-F5344CB8AC3E}">
        <p14:creationId xmlns:p14="http://schemas.microsoft.com/office/powerpoint/2010/main" val="4040743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Et la hélas s’arrêtent  mes photos ce qui veut dire que les années d’</a:t>
            </a:r>
            <a:r>
              <a:rPr lang="fr-FR" dirty="0" err="1">
                <a:latin typeface="Calibri" panose="020F0502020204030204" pitchFamily="34" charset="0"/>
                <a:ea typeface="Calibri" panose="020F0502020204030204" pitchFamily="34" charset="0"/>
                <a:cs typeface="Times New Roman" panose="02020603050405020304" pitchFamily="18" charset="0"/>
              </a:rPr>
              <a:t>applic</a:t>
            </a:r>
            <a:r>
              <a:rPr lang="fr-FR" dirty="0">
                <a:latin typeface="Calibri" panose="020F0502020204030204" pitchFamily="34" charset="0"/>
                <a:ea typeface="Calibri" panose="020F0502020204030204" pitchFamily="34" charset="0"/>
                <a:cs typeface="Times New Roman" panose="02020603050405020304" pitchFamily="18" charset="0"/>
              </a:rPr>
              <a:t> seront passées en vitesse.</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BE" dirty="0">
                <a:latin typeface="Calibri" panose="020F0502020204030204" pitchFamily="34" charset="0"/>
                <a:ea typeface="Calibri" panose="020F0502020204030204" pitchFamily="34" charset="0"/>
                <a:cs typeface="Times New Roman" panose="02020603050405020304" pitchFamily="18" charset="0"/>
              </a:rPr>
              <a:t>Het kamp derde jaar verloopt voor een groot deel van de </a:t>
            </a:r>
            <a:r>
              <a:rPr lang="nl-BE" dirty="0" err="1">
                <a:latin typeface="Calibri" panose="020F0502020204030204" pitchFamily="34" charset="0"/>
                <a:ea typeface="Calibri" panose="020F0502020204030204" pitchFamily="34" charset="0"/>
                <a:cs typeface="Times New Roman" panose="02020603050405020304" pitchFamily="18" charset="0"/>
              </a:rPr>
              <a:t>prom</a:t>
            </a:r>
            <a:r>
              <a:rPr lang="nl-BE" dirty="0">
                <a:latin typeface="Calibri" panose="020F0502020204030204" pitchFamily="34" charset="0"/>
                <a:ea typeface="Calibri" panose="020F0502020204030204" pitchFamily="34" charset="0"/>
                <a:cs typeface="Times New Roman" panose="02020603050405020304" pitchFamily="18" charset="0"/>
              </a:rPr>
              <a:t> in Diest bij de </a:t>
            </a:r>
            <a:r>
              <a:rPr lang="nl-BE" dirty="0" smtClean="0">
                <a:latin typeface="Calibri" panose="020F0502020204030204" pitchFamily="34" charset="0"/>
                <a:ea typeface="Calibri" panose="020F0502020204030204" pitchFamily="34" charset="0"/>
                <a:cs typeface="Times New Roman" panose="02020603050405020304" pitchFamily="18" charset="0"/>
              </a:rPr>
              <a:t>Para’s. Heel </a:t>
            </a:r>
            <a:r>
              <a:rPr lang="nl-BE" dirty="0">
                <a:latin typeface="Calibri" panose="020F0502020204030204" pitchFamily="34" charset="0"/>
                <a:ea typeface="Calibri" panose="020F0502020204030204" pitchFamily="34" charset="0"/>
                <a:cs typeface="Times New Roman" panose="02020603050405020304" pitchFamily="18" charset="0"/>
              </a:rPr>
              <a:t>wat minder zwaar en belastend dan het commando brevet zodat op het einde alle deelnemers het para B brevet ontvangen. </a:t>
            </a:r>
            <a:endParaRPr lang="nl-BE" dirty="0"/>
          </a:p>
        </p:txBody>
      </p:sp>
    </p:spTree>
    <p:extLst>
      <p:ext uri="{BB962C8B-B14F-4D97-AF65-F5344CB8AC3E}">
        <p14:creationId xmlns:p14="http://schemas.microsoft.com/office/powerpoint/2010/main" val="305189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En dan komt de grote verandering in de school. De grote </a:t>
            </a:r>
            <a:r>
              <a:rPr lang="nl-BE" dirty="0" err="1">
                <a:latin typeface="Calibri" panose="020F0502020204030204" pitchFamily="34" charset="0"/>
                <a:ea typeface="Calibri" panose="020F0502020204030204" pitchFamily="34" charset="0"/>
                <a:cs typeface="Times New Roman" panose="02020603050405020304" pitchFamily="18" charset="0"/>
              </a:rPr>
              <a:t>Martyrs</a:t>
            </a:r>
            <a:r>
              <a:rPr lang="nl-BE" dirty="0">
                <a:latin typeface="Calibri" panose="020F0502020204030204" pitchFamily="34" charset="0"/>
                <a:ea typeface="Calibri" panose="020F0502020204030204" pitchFamily="34" charset="0"/>
                <a:cs typeface="Times New Roman" panose="02020603050405020304" pitchFamily="18" charset="0"/>
              </a:rPr>
              <a:t> mogen trouwen en dus elke avond naar huis. Zelf onze </a:t>
            </a:r>
            <a:r>
              <a:rPr lang="nl-BE" dirty="0" err="1">
                <a:latin typeface="Calibri" panose="020F0502020204030204" pitchFamily="34" charset="0"/>
                <a:ea typeface="Calibri" panose="020F0502020204030204" pitchFamily="34" charset="0"/>
                <a:cs typeface="Times New Roman" panose="02020603050405020304" pitchFamily="18" charset="0"/>
              </a:rPr>
              <a:t>Caque</a:t>
            </a:r>
            <a:r>
              <a:rPr lang="nl-BE" dirty="0">
                <a:latin typeface="Calibri" panose="020F0502020204030204" pitchFamily="34" charset="0"/>
                <a:ea typeface="Calibri" panose="020F0502020204030204" pitchFamily="34" charset="0"/>
                <a:cs typeface="Times New Roman" panose="02020603050405020304" pitchFamily="18" charset="0"/>
              </a:rPr>
              <a:t> facteur stapt in het huwelijks bootje. Gedaan dus met zijn statistieken over wie brieven van wie krijgt. En als we dan naar het 4</a:t>
            </a:r>
            <a:r>
              <a:rPr lang="nl-BE" baseline="30000" dirty="0">
                <a:latin typeface="Calibri" panose="020F0502020204030204" pitchFamily="34" charset="0"/>
                <a:ea typeface="Calibri" panose="020F0502020204030204" pitchFamily="34" charset="0"/>
                <a:cs typeface="Times New Roman" panose="02020603050405020304" pitchFamily="18" charset="0"/>
              </a:rPr>
              <a:t>de</a:t>
            </a:r>
            <a:r>
              <a:rPr lang="nl-BE" dirty="0">
                <a:latin typeface="Calibri" panose="020F0502020204030204" pitchFamily="34" charset="0"/>
                <a:ea typeface="Calibri" panose="020F0502020204030204" pitchFamily="34" charset="0"/>
                <a:cs typeface="Times New Roman" panose="02020603050405020304" pitchFamily="18" charset="0"/>
              </a:rPr>
              <a:t> jaar gaan krijgen we versterking van de slachtoffers van Professor </a:t>
            </a:r>
            <a:r>
              <a:rPr lang="nl-BE" dirty="0" err="1">
                <a:latin typeface="Calibri" panose="020F0502020204030204" pitchFamily="34" charset="0"/>
                <a:ea typeface="Calibri" panose="020F0502020204030204" pitchFamily="34" charset="0"/>
                <a:cs typeface="Times New Roman" panose="02020603050405020304" pitchFamily="18" charset="0"/>
              </a:rPr>
              <a:t>Tits</a:t>
            </a:r>
            <a:r>
              <a:rPr lang="nl-BE" dirty="0">
                <a:latin typeface="Calibri" panose="020F0502020204030204" pitchFamily="34" charset="0"/>
                <a:ea typeface="Calibri" panose="020F0502020204030204" pitchFamily="34" charset="0"/>
                <a:cs typeface="Times New Roman" panose="02020603050405020304" pitchFamily="18" charset="0"/>
              </a:rPr>
              <a:t>. Sommigen onder hen integreren prachtig in onze </a:t>
            </a:r>
            <a:r>
              <a:rPr lang="nl-BE" dirty="0" err="1">
                <a:latin typeface="Calibri" panose="020F0502020204030204" pitchFamily="34" charset="0"/>
                <a:ea typeface="Calibri" panose="020F0502020204030204" pitchFamily="34" charset="0"/>
                <a:cs typeface="Times New Roman" panose="02020603050405020304" pitchFamily="18" charset="0"/>
              </a:rPr>
              <a:t>prom</a:t>
            </a:r>
            <a:r>
              <a:rPr lang="nl-BE" dirty="0">
                <a:latin typeface="Calibri" panose="020F0502020204030204" pitchFamily="34" charset="0"/>
                <a:ea typeface="Calibri" panose="020F0502020204030204" pitchFamily="34" charset="0"/>
                <a:cs typeface="Times New Roman" panose="02020603050405020304" pitchFamily="18" charset="0"/>
              </a:rPr>
              <a:t> en worden echt 116</a:t>
            </a:r>
            <a:r>
              <a:rPr lang="nl-BE" baseline="30000" dirty="0">
                <a:latin typeface="Calibri" panose="020F0502020204030204" pitchFamily="34" charset="0"/>
                <a:ea typeface="Calibri" panose="020F0502020204030204" pitchFamily="34" charset="0"/>
                <a:cs typeface="Times New Roman" panose="02020603050405020304" pitchFamily="18" charset="0"/>
              </a:rPr>
              <a:t>de</a:t>
            </a:r>
            <a:r>
              <a:rPr lang="nl-BE" dirty="0">
                <a:latin typeface="Calibri" panose="020F0502020204030204" pitchFamily="34" charset="0"/>
                <a:ea typeface="Calibri" panose="020F0502020204030204" pitchFamily="34" charset="0"/>
                <a:cs typeface="Times New Roman" panose="02020603050405020304" pitchFamily="18" charset="0"/>
              </a:rPr>
              <a:t> andere blijven vast hangen aan de 115</a:t>
            </a:r>
            <a:r>
              <a:rPr lang="nl-BE" baseline="30000" dirty="0">
                <a:latin typeface="Calibri" panose="020F0502020204030204" pitchFamily="34" charset="0"/>
                <a:ea typeface="Calibri" panose="020F0502020204030204" pitchFamily="34" charset="0"/>
                <a:cs typeface="Times New Roman" panose="02020603050405020304" pitchFamily="18" charset="0"/>
              </a:rPr>
              <a:t>de</a:t>
            </a:r>
            <a:r>
              <a:rPr lang="nl-BE" dirty="0">
                <a:latin typeface="Calibri" panose="020F0502020204030204" pitchFamily="34" charset="0"/>
                <a:ea typeface="Calibri" panose="020F0502020204030204" pitchFamily="34" charset="0"/>
                <a:cs typeface="Times New Roman" panose="02020603050405020304" pitchFamily="18" charset="0"/>
              </a:rPr>
              <a:t> .</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466032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Ce qui est arrivé à ces quelques pauvres de la 115; arrive également à quelques-uns de nos amis. Le </a:t>
            </a:r>
            <a:r>
              <a:rPr lang="fr-FR" dirty="0" err="1">
                <a:latin typeface="Calibri" panose="020F0502020204030204" pitchFamily="34" charset="0"/>
                <a:ea typeface="Calibri" panose="020F0502020204030204" pitchFamily="34" charset="0"/>
                <a:cs typeface="Times New Roman" panose="02020603050405020304" pitchFamily="18" charset="0"/>
              </a:rPr>
              <a:t>Tits</a:t>
            </a:r>
            <a:r>
              <a:rPr lang="fr-FR" dirty="0">
                <a:latin typeface="Calibri" panose="020F0502020204030204" pitchFamily="34" charset="0"/>
                <a:ea typeface="Calibri" panose="020F0502020204030204" pitchFamily="34" charset="0"/>
                <a:cs typeface="Times New Roman" panose="02020603050405020304" pitchFamily="18" charset="0"/>
              </a:rPr>
              <a:t> sévit également dans notre </a:t>
            </a:r>
            <a:r>
              <a:rPr lang="fr-FR" dirty="0" err="1">
                <a:latin typeface="Calibri" panose="020F0502020204030204" pitchFamily="34" charset="0"/>
                <a:ea typeface="Calibri" panose="020F0502020204030204" pitchFamily="34" charset="0"/>
                <a:cs typeface="Times New Roman" panose="02020603050405020304" pitchFamily="18" charset="0"/>
              </a:rPr>
              <a:t>prom</a:t>
            </a:r>
            <a:r>
              <a:rPr lang="fr-FR" dirty="0">
                <a:latin typeface="Calibri" panose="020F0502020204030204" pitchFamily="34" charset="0"/>
                <a:ea typeface="Calibri" panose="020F0502020204030204" pitchFamily="34" charset="0"/>
                <a:cs typeface="Times New Roman" panose="02020603050405020304" pitchFamily="18" charset="0"/>
              </a:rPr>
              <a:t> et nous perdons </a:t>
            </a:r>
            <a:r>
              <a:rPr lang="fr-FR" dirty="0" err="1">
                <a:latin typeface="Calibri" panose="020F0502020204030204" pitchFamily="34" charset="0"/>
                <a:ea typeface="Calibri" panose="020F0502020204030204" pitchFamily="34" charset="0"/>
                <a:cs typeface="Times New Roman" panose="02020603050405020304" pitchFamily="18" charset="0"/>
              </a:rPr>
              <a:t>qqs</a:t>
            </a:r>
            <a:r>
              <a:rPr lang="fr-FR" dirty="0">
                <a:latin typeface="Calibri" panose="020F0502020204030204" pitchFamily="34" charset="0"/>
                <a:ea typeface="Calibri" panose="020F0502020204030204" pitchFamily="34" charset="0"/>
                <a:cs typeface="Times New Roman" panose="02020603050405020304" pitchFamily="18" charset="0"/>
              </a:rPr>
              <a:t> amis à la 117.</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Fin 4</a:t>
            </a:r>
            <a:r>
              <a:rPr lang="fr-FR" baseline="30000" dirty="0">
                <a:latin typeface="Calibri" panose="020F0502020204030204" pitchFamily="34" charset="0"/>
                <a:ea typeface="Calibri" panose="020F0502020204030204" pitchFamily="34" charset="0"/>
                <a:cs typeface="Times New Roman" panose="02020603050405020304" pitchFamily="18" charset="0"/>
              </a:rPr>
              <a:t>ième</a:t>
            </a:r>
            <a:r>
              <a:rPr lang="fr-FR" dirty="0">
                <a:latin typeface="Calibri" panose="020F0502020204030204" pitchFamily="34" charset="0"/>
                <a:ea typeface="Calibri" panose="020F0502020204030204" pitchFamily="34" charset="0"/>
                <a:cs typeface="Times New Roman" panose="02020603050405020304" pitchFamily="18" charset="0"/>
              </a:rPr>
              <a:t> année nous choisissons notre arme et notre spécialité pour finalement, fin décembre, après notre travail de fin d’étude, passer les examens finaux et être diplômé Ingénieur civil. </a:t>
            </a: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smtClean="0">
                <a:latin typeface="Calibri" panose="020F0502020204030204" pitchFamily="34" charset="0"/>
                <a:ea typeface="Calibri" panose="020F0502020204030204" pitchFamily="34" charset="0"/>
                <a:cs typeface="Times New Roman" panose="02020603050405020304" pitchFamily="18" charset="0"/>
              </a:rPr>
              <a:t>Il </a:t>
            </a:r>
            <a:r>
              <a:rPr lang="fr-FR" dirty="0">
                <a:latin typeface="Calibri" panose="020F0502020204030204" pitchFamily="34" charset="0"/>
                <a:ea typeface="Calibri" panose="020F0502020204030204" pitchFamily="34" charset="0"/>
                <a:cs typeface="Times New Roman" panose="02020603050405020304" pitchFamily="18" charset="0"/>
              </a:rPr>
              <a:t>y a 50 ans.</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fr-FR" dirty="0">
                <a:latin typeface="Calibri" panose="020F0502020204030204" pitchFamily="34" charset="0"/>
                <a:ea typeface="Calibri" panose="020F0502020204030204" pitchFamily="34" charset="0"/>
                <a:cs typeface="Times New Roman" panose="02020603050405020304" pitchFamily="18" charset="0"/>
              </a:rPr>
              <a:t> </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2111064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En dan verder		Et </a:t>
            </a:r>
            <a:r>
              <a:rPr lang="nl-BE" dirty="0" err="1" smtClean="0"/>
              <a:t>ensuite</a:t>
            </a:r>
            <a:endParaRPr lang="nl-BE" dirty="0"/>
          </a:p>
        </p:txBody>
      </p:sp>
      <p:sp>
        <p:nvSpPr>
          <p:cNvPr id="3" name="Tijdelijke aanduiding voor inhoud 2"/>
          <p:cNvSpPr>
            <a:spLocks noGrp="1"/>
          </p:cNvSpPr>
          <p:nvPr>
            <p:ph idx="1"/>
          </p:nvPr>
        </p:nvSpPr>
        <p:spPr/>
        <p:txBody>
          <a:bodyPr>
            <a:normAutofit lnSpcReduction="10000"/>
          </a:bodyPr>
          <a:lstStyle/>
          <a:p>
            <a:r>
              <a:rPr lang="nl-BE" dirty="0" smtClean="0"/>
              <a:t>Para brevet in Diest</a:t>
            </a:r>
          </a:p>
          <a:p>
            <a:r>
              <a:rPr lang="nl-BE" dirty="0" err="1" smtClean="0"/>
              <a:t>Martyrs</a:t>
            </a:r>
            <a:r>
              <a:rPr lang="nl-BE" dirty="0" smtClean="0"/>
              <a:t> mogen eindelijk trouwen</a:t>
            </a:r>
          </a:p>
          <a:p>
            <a:r>
              <a:rPr lang="nl-BE" dirty="0" smtClean="0"/>
              <a:t>Aanvulling van ons effectief met mensen van 115</a:t>
            </a:r>
            <a:r>
              <a:rPr lang="nl-BE" baseline="30000" dirty="0" smtClean="0"/>
              <a:t>de</a:t>
            </a:r>
            <a:r>
              <a:rPr lang="nl-BE" dirty="0" smtClean="0"/>
              <a:t> (</a:t>
            </a:r>
            <a:r>
              <a:rPr lang="nl-BE" dirty="0"/>
              <a:t>al dan niet geïntegreerd</a:t>
            </a:r>
            <a:r>
              <a:rPr lang="nl-BE" dirty="0" smtClean="0"/>
              <a:t>)</a:t>
            </a:r>
            <a:r>
              <a:rPr lang="nl-BE" dirty="0"/>
              <a:t> als gevolg van het </a:t>
            </a:r>
            <a:r>
              <a:rPr lang="nl-BE" dirty="0" err="1"/>
              <a:t>Titsianisme</a:t>
            </a:r>
            <a:r>
              <a:rPr lang="nl-BE" dirty="0"/>
              <a:t> </a:t>
            </a:r>
          </a:p>
          <a:p>
            <a:r>
              <a:rPr lang="nl-BE" dirty="0" smtClean="0"/>
              <a:t>Bezoeken aan de industrie met Prof </a:t>
            </a:r>
            <a:r>
              <a:rPr lang="nl-BE" dirty="0" err="1" smtClean="0"/>
              <a:t>Tits</a:t>
            </a:r>
            <a:endParaRPr lang="nl-BE" dirty="0" smtClean="0"/>
          </a:p>
          <a:p>
            <a:r>
              <a:rPr lang="nl-BE" dirty="0" smtClean="0"/>
              <a:t>Verlies van enkele van onze vrienden naar 117</a:t>
            </a:r>
            <a:r>
              <a:rPr lang="nl-BE" baseline="30000" dirty="0" smtClean="0"/>
              <a:t>de   </a:t>
            </a:r>
            <a:endParaRPr lang="nl-BE" dirty="0" smtClean="0"/>
          </a:p>
          <a:p>
            <a:r>
              <a:rPr lang="nl-BE" dirty="0" smtClean="0"/>
              <a:t>Keuze van wapen en specialiteit</a:t>
            </a:r>
          </a:p>
          <a:p>
            <a:r>
              <a:rPr lang="nl-BE" dirty="0" smtClean="0"/>
              <a:t>Einde studie werk </a:t>
            </a:r>
            <a:r>
              <a:rPr lang="nl-BE" smtClean="0"/>
              <a:t>en eindexamens</a:t>
            </a:r>
            <a:endParaRPr lang="nl-BE" dirty="0" smtClean="0"/>
          </a:p>
          <a:p>
            <a:r>
              <a:rPr lang="nl-BE" dirty="0"/>
              <a:t> </a:t>
            </a:r>
          </a:p>
          <a:p>
            <a:endParaRPr lang="nl-BE" dirty="0"/>
          </a:p>
        </p:txBody>
      </p:sp>
    </p:spTree>
    <p:extLst>
      <p:ext uri="{BB962C8B-B14F-4D97-AF65-F5344CB8AC3E}">
        <p14:creationId xmlns:p14="http://schemas.microsoft.com/office/powerpoint/2010/main" val="4147008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09800" y="4431323"/>
            <a:ext cx="9144000" cy="1674195"/>
          </a:xfrm>
        </p:spPr>
        <p:txBody>
          <a:bodyPr/>
          <a:lstStyle/>
          <a:p>
            <a:endParaRPr lang="nl-BE" dirty="0"/>
          </a:p>
        </p:txBody>
      </p:sp>
      <p:sp>
        <p:nvSpPr>
          <p:cNvPr id="4" name="Ondertitel 3"/>
          <p:cNvSpPr>
            <a:spLocks noGrp="1"/>
          </p:cNvSpPr>
          <p:nvPr>
            <p:ph type="subTitle" idx="1"/>
          </p:nvPr>
        </p:nvSpPr>
        <p:spPr>
          <a:xfrm>
            <a:off x="2180492" y="5514534"/>
            <a:ext cx="9173307" cy="998807"/>
          </a:xfrm>
        </p:spPr>
        <p:txBody>
          <a:bodyPr/>
          <a:lstStyle/>
          <a:p>
            <a:r>
              <a:rPr lang="nl-BE" b="1" dirty="0" smtClean="0">
                <a:solidFill>
                  <a:schemeClr val="accent5">
                    <a:lumMod val="60000"/>
                    <a:lumOff val="40000"/>
                  </a:schemeClr>
                </a:solidFill>
              </a:rPr>
              <a:t>Gesproten uit de kweekscholen van Laken of Lier</a:t>
            </a:r>
            <a:endParaRPr lang="nl-BE" b="1" dirty="0">
              <a:solidFill>
                <a:schemeClr val="accent5">
                  <a:lumMod val="60000"/>
                  <a:lumOff val="40000"/>
                </a:schemeClr>
              </a:solidFill>
            </a:endParaRPr>
          </a:p>
        </p:txBody>
      </p:sp>
      <p:pic>
        <p:nvPicPr>
          <p:cNvPr id="1026" name="Picture 2" descr="https://upload.wikimedia.org/wikipedia/commons/thumb/8/86/Lier_Dungelhoeffkazerne.JPG/350px-Lier_Dungelhoeffkazerne.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37625" y="309786"/>
            <a:ext cx="33337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ogimages.seniorennet.be/cadet/4-f57a907e97f2d5fd76fcaeb64a92a7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185" y="1183869"/>
            <a:ext cx="3794251" cy="2665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to niet beschikba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313" y="452559"/>
            <a:ext cx="2906363" cy="397876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data:image/jpeg;base64,/9j/4AAQSkZJRgABAQAAAQABAAD/2wCEAAkGBxMSEhUQExMVFRUWGBkaGBcYFhgVFxUYGBUXFxcYGBgaHSgiHx8lGxUXITEhJSkrLi8uGB8zODMtNygtLisBCgoKDg0OGxAQGy4lICUtLS0tKy0tLS0rLS0tLS0tKy0tLS0tLS0tLS0tLS0tLS0tLS0tLS0tLS0tLS0tLS0tLf/AABEIAJYBTwMBIgACEQEDEQH/xAAcAAABBAMBAAAAAAAAAAAAAAAABAUGBwECAwj/xABMEAACAQIEBAMFBQMJBAgHAAABAhEAAwQSITEFBkFREyJhB3GBkaEUMkJSsSPB8AgzNGJydLPR4RVjovEWJJK0wsTS4hdDRVWDhLL/xAAaAQADAQEBAQAAAAAAAAAAAAAAAgMBBAUG/8QAKhEAAgIBAwMEAQQDAAAAAAAAAAECEQMSITEiQVEEE2Fx8DKhsfEVI0L/2gAMAwEAAhEDEQA/AJWi0uw61yt29accNhSa9mUkkfOqDZtaWllpa5railNpa5ZyHUDqq12UVooruq1zyZ04oGAtdFFCiugFTbO2EAUVvQKKQ6EqCiiig0KKKKACiiigAooooAKKKKACiiigAqpv5Rv9Aw/95H+Ddq2aqf8AlG/0DD/3kf4N2tXIHnuaxNFYqhhmaC1YNBrAMTWKyaWYHhly8Ha2pbwxmaN4M7DrsflRdcgIyaxWSKceAcJOJvC0DAgsx3gDT9SB8axySVmpWNwoiu+NwhtXHtNurEH4VpZtFiFUEkmABuSdhW33Mo5RW4WlHEMA9hzauLlcRI33AP76ThqE7AK1NbxWCKDDnFE1ua0oNMg098C469gxMr2NMlbLWAesEtU6YB8u+1cLdqllm3XXkkmqPIxpp2jtfgmQK1VK6Ba2CVz3RZwcnZhVrqgoVK6qtI2dGPGYUVvRRSHSlQUUUUGhRRRQAUUUUAFFFFABRRRQAUUUUAFFFFABVTfyjv6Bh/7yP8G7Vs1U/wDKN/oOH/vI/wAG7QgKDwHDbt8kWkLRvBAidtzWcdwu9Z/nLbJ6kaH0BGk+lWD7D3t/bcj5SGA0YAg+W4AIO/mdfpV58b5Uw2JQq1tVJG6qPquxFK5ytm0qPH8GnrhHLlzE2Xu22EoxGQ6ZvKDoe+u1PvP/ACTcwN1iAfD375ROhHdf060m5Q8ZQz2HVmnz2G0zDoysDvr2G1EsnTaGjHqpkYuYV1UMykAlgJ7qQGHvE1MuSlbDMRdWExC2zbuboTrlBPQnP16it8RgRestZJyubty6gOhkqxZSD+V/KfTKetJuVscTYaypDkTNhzo6nWbR/Cw7aiYOh1pJycoUNFaZWN3HeEi3aW6B5rt26dNlthsqg/Hr6xUj4HgkRrGMsr5Lq+HcA/AxAOaP7SQR3NJMRiC2Cv5gWJy5AQJRdLj/AAD+Jr/VFLOXrjth7eUBSoHiKQIuW9cl1f6wCgT1gzsKSTbjuMkk9hq49g7YsPi3H7XEsrWwd0SVO3fKNffHrSnljhaW2weK2k3VeTEMLdxlbXYZQfoa482C54Vu28tdJXxCIy2iVPh2V7bEkbmBPSnbGPle0Bbzhgg8LQDxfMrZjHRLbA9Iot6a+w21WMXN1l79y5jFQiyMqK7eXxI0BQHUzq39kfCmLDcLu3CgRCfEYqnqVgt8pFSfmS82Jv2MN4gZphlT+atMSBlUdSoDST9NqexbFprC2B4jWVuIFkea4xAYsw2ygS39oDrTLJpikK4XJsg3H+X3whRXYMzrm8oMDWInrTSw99Snm61cN4G7dV7rDVEnLaH4VBO+h7fOanfs29mPjAYnEiF0KoQPfqCN/oO3akZ9KvkSUdyp8FwbEXRmt2bjDuFMH3E6dKS4iwyMUdSrAwQdCPSvX2K4Rh7GHuBLSKBbaNATOUxqfWvLfON5Xxl5l2zR8VVVP1BrYzeqmY0qtDBFZUVsTQtUEPYttaVW1rRLddlWqSZwQibKK6KKworcCpNnXCJkCs0UUpYKKKKACiiigAooooAKKKKACiiigAooooAKKKKACiiigAqpv5R39Aw/95H+Ddq2Zqpv5R39Aw/95H+DdrVyBRHCOIvYupeQwyGR+n6TXp/2e862+IWRqBdGjKdCSBqf9PjtXlEU8cu8du4S6t20xBB1ExIrJx7o1eD1lzBwS3i7RtuBMHK0A5Sf1B6jrXnHmrlq5wzElzaDW+xkhZ2KtuBMQw16H1vfkTnK1j7SkEC4B5l0EmNYHfuKdeYuBW8XaNtwJg5T2kbHuD1FSavdDJ1szzoLoXJiAtwK0Hzt4qA5SubxhmIABytmjTX8NJkw+S4r+EGR0sLdtyAVd8yhlOmVgykTIIJ6U58Y4Fd4ZiCCbiWTM5RnCEmQSpGqHXXQ69DTYCktaLK3jNZzZJQqq3QQTbOq6NG/5T1MKUFf2RMz2lcs11WQBh57fiHM2fr+C4Z6yO8nTgDE2UR/K1sv4bA/ziBiLls+4xp6KehpR4t3KHtlbj22e2Wb76MpaA0bglRB0PmG8zWmCCKLqnVfF8hA2uC0JPufza7b96XsaJ+I22uHDYa2QwDktdJ/nbyrmc9yABE67gdKXpbtXLj3gXM5m8FfKSWCyXOmVStsbkTLDrB5QC9o2iABZAsZhoAHWWPYuA3wT1gdbg8q2XItrczuyLoWtqjZTcbtAtiBGgOtYAk4b+yZ8S6orP4LIokCzbId40GgC21+QG5ru2KFm214pfbMAApbwF1ZjBykMzEsWYgQdelJ7OOUnxy62yqIrLBuOMoAHkU6alvvaSV08usx5C5KuYy99sxBdranyB9wOmgEZvdt6mt5Zl0Hsy5B8d/tuIthRmzKgkAb9O/zj37XbatqgCgAADQbAAVjD2FtqEUBVAgDoBVY+032iLYQ2LJBYgj0b/2/r00qv6fslycvaxz4tq2cNZYF27R/2j6Dp3I7CqAuvJJOpJknua6Y/HPdc3HOZm1JpNNUhCt3yZJ9kFZU1rNbJVBD2mFroorhbauyVjOeFM6AVtWBWaQ6UFFFFBoUUTRQAUUUUAFFFFABRRWGYDU0AZopvs8bwzsba37TMNwHUke+DSq5ikVc5dQv5iwA+e1BlnaioxxLn7h1n72JRj2tzcP/AAyKiXFvbNZWRYsM/wDWdgg+Qn9RWqLFeSK7lpzWHuBRJIA7kwK8+cW9rWPuyEZLI/qLr/2mJNQ7iPG798zdvXLk/mdm+QJ0ptAry+EekOLc+8Pw+j4hSw/CgNw/8IIHxNQ/i/tpsLIw9h3PQ3CEX3wCT+lUe1yuLvRSF1yZYXFva5xG7oj27I/3dsE/N830imnj3Fb2J4Kbt+691/8AaMZnJYgfY5gTsJJ09ah5apJiVI4Fr/8Acv8AyYrLGgt9yF1vbOorWsgUxQeuW+O3MHeW7bYiCCQNJj946f6mvTfI3N9vH2VYEZ41G0kbkD9R091eTFFPvK3MV3BXVuWyYkEgGJjaPXWpyjW6GTvZnqbmTgNvGWjbcCYIViJidwR1B6iqA5i4Lewtw2LrL4UlUNy2WFmZWM4hgpkQ0kRofW8+TebLWPtKykZo1EjXuQPQ7jpSnmjl63jLRRgM0EA9IO6sOoNSkr3Q0XWzPOWCthVuhmh/EkupDaMcylgPvJmEdwTOgNdsJfILoEAtkIuUQSv47dyfywcp9y0p5r4Ffwt3KtuHzDz6LIBBCP0M5RDaTEb7pRcQtIR1fqY1AkeRiPw5XHxtCl5KHC5dzkkgIuS2V0E2UCvbRSBu37TPHuFdcZaD3gQypCec3CJhoI8TYzABCrtIEAE1qR+zbKpN1kgE+WTDKbrTtq18x0CjtpOPZ9yW2Ji5dTKsgux1Z2BzbkaawQBtoT2rO+wfZryFyfcxj+LeMWEIZVVPDBMzJGpLGJ8xMbnWKuvDWFtoEUBVUQB2FGFw6WkCIAqqIAqsfad7Qlso1m0ZmRIP3+4HZR1PXpTrp+ybepmvtR9oa2FNiy0kyDH4u+v5R1PXbaaoHHYx7rm47FmYySf3dh6VniOOe85uOZY/wAB2pIarCFbvkVvsgNFFFUFCtkrWt0oMPVnLvHVZUTy6qssGUQxUE5lJB3nWOlSHBYq3d8yPmyztI+Y+FUJexAN02kYADRnywCYg6GatP2VvaOF/ZqqkEZ4PmJiPMOg0MelSjNvkhjW9E2FZrBNa+IO410Hqa06TesTTLzliGTBX2S54TBDDdR3A9SJAPSZqPYDi2JfCI3jpcuXUTyi3DW1fQszK+kAz76DL3okF7ihOJQISbSrczlYKm4GQBfePN6fERTmuOQ9fpUYw1sW1VFEKoj/WfrNMGC5xF3HjCWQjoLbuzkmCVUkhYHSPWT7qWwJ6OJziRhwNPDLloO+YKAOnWacqi/D3uZ2fPKHMCDMqQdgSoMfOnLGcYFm211wxCxOVSSBIBOlbYIdqxNJMTj1Sy16DAWYPlM9FM7GdNdqpfm72pXWV8NhzEnzXwdWEai2I8qzsd4981q3McqLN5g54weGV18dGuqrQiS5zAGAYBA17xVae1Tna5eVMPaVksMqvn28cEAgiPwiRp332qt8PdZpMT01+f8e+l3E8b4mFW25/aWCypGWDbdlbIdZGVg5BE6GNN6bZMk5NrcffZ7d/nmJgSgJ/KBmLH3Aa/Co1xbiz37r3WJ8zEgToonyr8BA+FLeDYg28BfK/eu3BaWP66jN/wLdHxphWwxfJ1mDGoHy7UyYrS4Nmu1za51rt9iObLrlnVoA06kBiP1FdMVgkzQjwh2Lxm9SQkjr3ochVR35pULjMQqgBRcaABAAJkAAe+msSdACfcJqS85WAbpvjW3cg51QgFsozKST0I7DemfD40W1ZUzjOIbz5QwIgg5Y09KVTTGXwN5Nb3MOR1BPYEae+tjdA2VR8J/Wui4p28haRBIAiJynWBRY9M4vgmUw3lJAPUmCJB09DUh4gscDg7/7RH/clrhjuJeFbsBVBL2EzTOw8W1HyWlPE8QbnBWuEQW4nMf8A6YoRsW9W5Bwa2rSs0xQ6RSjAYR7ri2glj0/U+4VxwtlrjBFBLE6Afx9as3lvg64e3GhuN99v3D0H+ZqObKoL5KY8bkxw5S4f9jUeGx8QkMzSfvR0HYbevWrh5d46uIWDAuAeZe/9Yek/KqoS6BqTA7zECo+vtAFrFKbc+EpjOPvEz94D8um3WuPFObk2ty+SMaovbmjl23jLZVgMwHlJE/A+n/Oqmu8G8B2tusEE5gQOuvxmSZ6yTVscr8xW8ZbDKRmgEgbEfmX0/SkvOmHslEZ9GzKAQVBylhmnMRpE+4+k1XLFSjqiyeOTi6ZCOWeVDibufUWwfMfecxVZ6kxPuHuNr4bDrbQIgCqBAFaYCyiW1W2AqgaAa/Mjf31AfaNzxbs2zbV9NiRu5/Ivp3P8FopY15Yrbm/gW83czZwbFlvLqHcfi6ZVPb16+6ZpznXl9rk4i3LMB5kkmQOqz2nYf5yu5d5nXEE23AW5qV7MNTA9QPnT+a5pZJxnbOiMIuFIpNhWtTjnHlvfEWV9XUf/ANAfqPjUIIr0MeRTVo5JxcXTMGiiiqCmRWyVqtbLWMw9APxDwP8Aqlpni29tZJB/Z+KFbdeon3Ur4jzLcwljPa0zXrsmAQVV2GsAdq6cNZbjM5sqR4vW633gCwMZNqScfwlq9w9TddbKedic4JBuMGWTA1JO3urhxp1bZ2ep03piqpIYMbz9icWRa8ZVRjsikEiNZgEwIJ0/0Dni7vioFtObdxSDbYBlIcbQQvUGPjUH5KtKMUuVswVbp/KYFtpOpj69KtfD44ubUWoyIYIyagWzqYbtrVZ5K2RHDgjOLbZVPMvG8W5FrEXGlXJYEzDFYMQYjTt1qTezZgwul7t0ICM2V3UZVtXrh8qg/kB0FV1xBXuXGulgSzFjJg6nqKsX2YG34V83M+SWDFQvlHgXFbc9rnY1VbROWMUpk8GCstlPj3hJGU+IpksmYRms9VpAnCcPYxS4oXHZjZuhlHhF8mTMIUIBrlYTE+tOLHDAqpa4CH/ZiElmt2G0+9rCS3TakOIeyLwZGY3UswykL5Rl8h66nxZg1JTf59nZKEF28fwPjhLoU2buQh21dFaSMykAZl1JM9fdWuJuXbal3v2AgEktbIgGT0uHeD9ajFrmC19iTGYhmGW4GQQuZ3Cqyp5VUa5tyNIqPY/mE43BYs5ba5LFskAEklbsLqT/ALxunamdkuhbDJzXzLexX7E3mW2rvJjIbodyxcoxUCAcoXr171EnsW40Ykydtz+WIEbanWk5RiYEbj/WsKhGvofkQarZy1vydgyJBUNvIBIM6AakAdQelbJjNTGVZIJzKHgydpGm9JvAI8h6+6e+9bpZBOU6gevwoGdC7GcXvFEtPcLW1OZVKgqCSwkAjsPqaTX8ZcIEsxzbDb3aCspa8R8u+mg//Iw/8VbWEJuMANj2k/eoaMsSXpADb+kyR76V4TFlLZtuPJcjpqCpIDLPXce7Si4h8VkAg6iNtht6Ui4grBoYnSY1kQT0+NJKNo1u9hfw/HtbzzJttIg6KRESR1gGuOM4cRcYDLlnQZpgGCB3OjCk2Dg9em3bbXp277U+cSuKpkvBbzAkMTBgNtoQGVht0HSkgqkJw9hjADHKfoP311toFAgnU+7ddP3VxssA4PQH/OleMxVthCqQc4MkEabaSx7j5fOyHlydcdb/AOr4e8VYjwmWZ0kYnEaEx2PypfjxHA9v/qQ/7kKSLxBTh7dkIxFtWFwFokO2aRpsCWPcU4cWdW4JKzH+0Y1MnTBgfupYyt0bF9RBAK7WbBbRRJgmBvAEn6U48A4KcV4iq0MqhhI0bWCD2pdybg2+1gEEeGHzjtAKEH4mK2WRK/g6FC6JLynwi1atLdUh2uAEt2/qr2p6ZKifKxvJiruHtqXtC4QR+TUhWHyiOsVZtrli+1trxXKqrm82hYDeBvtrrFeflhJyvk6oSjp8FSc2ced2bDrKIphuhf3/ANX9adOB8Cw6WEuXU8V7ig6k5VB1gDvBGvedqd+YuWlxCzOW4Put09zdxXHh+FurhkFxcrJ5dwZC6Db0ijJlrD0bHX6DDjn6qMc26Y44K1bwtmbKsqsdFLswG8xJ206UuwuNN1QCTK9JJABPSab0uZrBXqhke4/8zSngn3W94/SuJZJSluz3M/oMGP086W8X/X7Bf4yysFDMQun3iI7he1NvF+G4e5cD3Ua4Y0Bdgqj0ANdMRazXSo6tW2L81zKBtpWLNNXTL/430rcE47abZDubOEJhmt3bGZVedJPkIAIIMzqD9KkvKPHTiFKOP2iAS0aMDoCY0BrnzPwi7iHsWVBCKGLOYgfdA+MDb19DEi5d4CFyYawupO56mJLMfhXfKaljSe7Pk5RUcj0/pOhWq95x4CqMty1ANxiPD6liZlB211HSRVl8VwF7Dg57TZgNAI83aG2+tV7wK9cxOOd7ohkRoQ//AC/MFAHqJOvWjApRbfgXK1JJEJNa04YHhT3bvgINZIJOwAMEmk+Nw/h3GtzORisxEwYP1FeipLg42hPW9uta3QVopP8Ag/N18RbDSqln1EwQmUGfjSvi+PxeJweEtqWMpcldACi3MqSDvGTQ1L+W+SkttdZ8Ld1SFBGhkiRE0r4hyxfbwylh4FrLoVUr+0diN/UVwSlS6UXhhi5dUtiuuWuFvZuC5fPgoGktO4W1eYgZdewj1FLuQ+Ig3XtO91yyXGQtc0GSzcMEeoP0GlSXiHKOMvAIcM0BiSDcUBgRG4PYn51jlr2d4vD3Tca0pBt3Lf3xp4i5Sw13AmmU7W4uSKhk/wBb2K8uMiWnDAlmFsggIcoV2JOokzoNDThy1zSLVtrCoW8Q3AzExC3EVNANyIJ10qX4j2S33caqUCxDNB6nUr6mfhWmH9jGIUki7b9Nx8NJqjnaIOMldCrjnM2FVUv2LjXbtp3ZUZGQEXLJtEsSPwiTpGtM+H5jK4i9iAwF7KUCESuZFREEweimfhB10cj7McUjoDDofv5GBIA3+8BuNt6csb7MkS8zocQwYgjKEIAMBsxJBkQxEdxXPuuw9Zp8tfmxCOYOI4nF2rf2kT4bECGCwSv3iFEEnv61py/dyWMRYuWyr3RaUayrhbyMwOunkDbdqm+O5AviURSwzSrSBpl3bXeQNPU0ivckYrLaUYYh1IL3BdzhogyEy6fCdzTxcu5L25p2VYXMBwojUb/rr767MhCMsLM2xP5VNu5/p8qkuJ5ExNi0TetPlzADKCQHbypJIAAzESe1Yucj4q5aFy1ZYo+RlJJJyhGgmB2YV0e4g9uXJEsztcAkBgSAYHSfT9a74ctluw0NntydthdnanvE8jYwPm8HSe5Hx1/jSub8t4hPFBsMZdYOZdRFySNfX61qmn3McX4GBlIdlDQY31G7elbPbytGYGRvqd+9L73B7y3W/ZORJ2KmfNI69YpLewV1DnNp8oA1ymJ06jSjUttzKYYtVzuc2pJ6SIOtJcRh4OXUaEjTL36U64PCqzG6+ZVBYr5SczLbzZZjqRHvilnNeI8a7YyILSm2h8u0XIM6AdD9KLGUduRhfCm3lL7FQwCkSVaQPNBjr0O1KsVcL2rdwgwAw0Ogi40D/iFOvHcEtv8AZC4t1UZUt3NP2i5yoKwdtJ670pXl1Ewlu898ENh799UiMzKbdtrUk7jzEEb6e+sVWZVkOkZvSaXY4gQII2iZGzHbT1PypuLjNPSaemuHEFQxgMAogCVgKBqe5Ck+k+6mZr5G1lAsrcH3xduKSJkrktFR9X+dPd5p4HPfif8A5MUcAwC3/wBmpyC5fAXMubLns3SNJ1MpHwBrpjSTwQkgAniUkCBB+xiRAoXkdbM39nGFP7W90MIPUjzH9VqWWsFbtNcugAM8Fj7h/pPvNIeUrYGEswN1k+pJMmnLE2syMm2YET2kRXnZZ3NnoY41ErLhHMt7DXmv2mALtmIPvJGoIIIzHYirr9lvtCfGs1nEkZtAu0baH4mR7471Rtzl/EC6LHhy52ggiAYzE9Bp1p4svZ4c4OY3sQN8pKpbkagkak6/TpXbLT/zycyT7l08b5eKYhUDBbd1vKx2XqVP7u+lP/HuCKuBazatlipUrAliS6hjpuSCZpn5O5uw/ErHgXSCxga6EmNJ7N+vSu/HPtuHtNaVjctRAuAedF/K0en4vrUtMYpuuR9Um1vwV9iL9mw2W4yWyZEMwUmDB0J71rY4rhB929ZE/wC8XX61rxTh63lytoRqrD7yHupqAXFu4O/bD6C2LnhkbMGVtR6ksJ7aVDHhhNfJ15PVZly7TLCXHYWcwv2ZM6+Kvx/FTzy1w5L1xGtL4qZ1zFfOsZhMkaDrVY8p8EuYjIXlbKZgDqC4aMyqZ2319T12tPgbNYZBh1y5dFVRoR2gb1k8cISS5Beqzzi93xXJM+b+CI9s31yoyDXoGUbD3jp8u0cOVOHDD2mxd7SVkd1Xv7zp/Bpdbwj3SL+Lyqiaranyr/Wc9T/nVee0r2i2w3gJLLOqqYJH5j29B84rpcVq1JbnGm602NPOftRv57li3DJ6wAushdBJjSdelQzlTiLPjTcc63Aw9J0IA9IWK4YvggvKcRhXNwTLo384pOvx/f60co8JuvfS7lIRGksdBK/h99M1HQ/IK9SJxheFpbuXbyjW7Gb3idvfVb804M2sVdXu2ceofzaegJI+FWwBUG9pCANZbqQ4+AyEfqah6eb17lc0enYhNboa0rZN69FHGey8LjrTxkdWnpOvy3paK8/2eJOJcBvL6gGB2/5074fnPFKARdYehAYdO8x8K89ZK7D7F1RWaqHCe0zEmFyIxGpJBHyIMfSnfA+0smQ1nM3TK0dY1mqLNFcmFkUVE8Bz7hnKq+a2xGsiQD2HU/Knnh3HrF/7j69iCpPun31WOSL7mUOVEUA1mqAYiiKzRQBzupIiJ/jSsWLIVQqgADYDpXWispAYigiiqu9q/Ppw2XDYa4PE18UjUoIGUBtgd/XSsbMbosnFX7SCbjIo7sQP1pF9owd3yZsO86xNtvpXmK5xw3GzXi1z3sYO+mnSnvh/M+FRI8DIwJgL51b8s5jPcaVOTfgXWX/e4RgoLGzh4EycluIO86bGk45ewTrrZtQMygiBADNAEdB0FVTheZMIqLlAYMJK+HJWIJklhtt1708Jcw95UCXDpmIliFYNduRrtO4qfuVzEe0zuvDcH4mMDrpbF424JCSpf7xDamdl9D6VyPHeHG2F+w3iArEKzpPngFYa4RJhdPT1NaW8GAbhynziG83lac0sAdtTuPf1FZxRAYK6D4quuoMgAGevb61P3fgK8EgHKfB7iBj4a5hP8+JHcTO4Olcl5L4VK3RdQR08S2y6jXQjtTI2FH3WiNTlMgZekg670htYO0NLSIBBggRqNT5t9oo9xPsFUx0v8k8KVcn2rysynLFtoZFZJhUkAySZ+ECoBzNhLdrhLJadnUcTPmZchMYUroB0IAPTfapLjEAIzZdus+/90Uzc720XhCZBAOPk76n7KwnWq4Z3KjGNfJXH1CDDXXCkH9mToCD+Ge8zE7zUm4pjTbUBBmuOQttehYgmT6AAn4VT4qRcAvPbs3cWWkWgEtBiWAdyAYGw0jaty4Feo6MeV1RLb95MFaLuS7tqWMBrr/uH0UUycS4YmOXx7WVL2uZJBW5lYrmDdvKQGiDEU9cG4tZxYV2VReVSCp7NGbLO4MfxNM72rlu+15lAYFQiARLMrKloNP3AhDtGkz2qcE035HlTXwc+XMC+Dt3cXeBUqCqoTEmevvIgfOp1yd7X/u2cQvYCTudgA0emzdxrUav2BjcNN1vDhmOZT5DlJUNrup6VEcfyziLXmUeInRreunQxv8pp4NNu3TElGkq4PQHN4wzWrV62ih7usjQ5QNZA0kGB86heP4fbvLkuIGEzBqH/APT5hbto1tjcTRgT5Y65dZBJ1iN5qWcK4nbxFvxLbSOo6qexFQyxmnqqiuNxrSLbCBdANBsBoI7VYGP4xhOH2VuhFAZQ0zGmmrMZPWKqTmLmO3hVy6NcI0Xt6t2FRnj/ADa+MtLYtpcJgZh96ADOVAJ8s69KbDGfNc9xcrjwTHjXtQGJvpa1FotBM5FE7EDc6xqdu1QnGcn4lsS1pQWUmfFYyMp2LN1b03901pwnlG85DXf2SdtC5HWBsPjUubmRFtIuGLORC57gM5soNvNIEh9Rm7kVWT0vo3EirXUaWcEnD7eRVLtKm60/dDGM7xOVd4EfvNLeJYB8OftduMkTeUQQ6b+IsH7yiTpuKYMCb5vrctktbeSVZjrbuE+JbLHqjzofh1FbXeZrWGa3hLRzoHh2Y5giFvuL3ABj0A61Jxd+X3KKSr+CZ/ZzkzyuWM05hERMz7qq3nXigv3gqapbkBvzExmI9PKI+dJuZrty3dfDG45tIfIhJChT5l8u2kx8KZS1XwYFF6rJZcrfTRjIa6W7RmtQ1bLcM11Uc5ZMlhtMETruPd126VqXVAck7zB2PfSkIvnK2YBWPwkAaa9fWllq8UALOrNG2U6BtY7V5jQwqwbAEtpEADWD6gAj6064Lw38uZAfTKfjuJGh91RyzioZmBGxED03/gHvXfDYpWMlASqicumm2gEa1jiCkSnBIvhZ8oZwTGmhiNRMHpMbUYfFr95v2Z6mQV3kattoT796h64zIwQM4UjSAREiAcoOsQaccFdIEAFwViAslokEz2JMx8KXSNrJnhebsRIYXFKkFpLTOUTl6jb3GpHwfnUO5S8uUT5WAOWI/FuZ1FVzw7hF1gFnIAZkncadP+VT3l/gdq3DGXbTXt7qZZJRezHjBy7E4RgRI2NbUksXYGpHp7q7reB6iuyGVSQji0dKKxmoBqloU53sOraMoPvE0zYvk3AXdXwlk+uUA/Sn6iikBBsX7JuFuZ8Bk/sXbg+kxTPi/Yjgm/m72IT4ow+qz9atGsGs0oCmbnsK18uN06A2f1IufurH/wAG8SsC3jRAMiQwg9xE1c9Ymk0ryFLwVAnsw4iFVTjLbBfuzn+piul3kLiZABxFogD8OZPSCRqfcatrNQTU5QXkKXgqO5yZxMaq1knsXaNjOwrW3ynxSMrJhwPLqrnN5T1Yjv8AwettG56fSuTv0j91T0LyMoIrE8l446F7UaazJ/T3fWo57UODXMLwq1buMGZsbmkCAB9ncR9N6uHHYcnVHKnrMkfKqy9t2Guf7OsqWN1vtUyFjbD3CdB7iaphilI1wSRU3K+BS/ibVq591m19YBMfMV6dPJ+EFjwhbGixm66DftHptGleSLV9lIZSQQZBHQjY1Mx7UMf4H2cuCu0mdu0Tt6bV0Tg27MTo78RbA4G8Stt3ugyFmEQnUQfj2J1rTC8yWcUPCxQ8PWUdSwCzIgncaEies9KhWJxLXGLsZZiST3JrnNKsCrfkb3X24LW4rg2e1bs2YCMVBP3lCKJEgnUEgDToaacBfZcQuGV2Fu0lzMcsKzCS5g6QGYQJ0ykdZMP4Xxu9h/5t4H5TqvyqTWOcbNwZcRZIJVlLLBhWENGzCdNqj7UoquUU9yL+BU/EXYWVvW7N4XVzBWQqxBZQoXcFo8x2+lKcLfw9g27luxka5ce2crEBVW74ecjY+bLvtm37lvHYG6ysL4XJkAVvIIRsyiGA6x8hWcRwzDuABilBXxIIdd7l0XJMESARsf3Um3dNDG3FeG2bbKVwq3rlxmJzu0nKuY6tMmBoNq4XuI3Q9+wgRMqv4YVMsFQjgAnQkox06U58XGGvJD4hUjNqrpsylGBmehpvxXFcAjm54gZpzQmZhIt+H00+7pWQdrdNmy2ezEuKvknD4lFLuRAQzcncjzpGRilzYiNP6oNLlwXho6X3UYZQQgkzBYMsmJBWIET07Ux4rm9FGTC2VtDuwA7fhXT51Gcdj7l5s1xix6TsP7I6fCrRxSlzsSc0uCVvzVZT9glkmxBB8xDNOpOveTuZM7ipP7L+XMBisUWTOQomG3TTZT699SIPeqlpy4Fx69g7gu2Wg/Qx7uvr6mqPDXAnuN8l/e03k3C/ZGuKoQrtJJ1gwRJ0I3PcTXnBhUs5l9omMxqeHcYBYIMdjv6Ce8VEC1NCLQsnYVstag1ulVEJf9n8UAadOvbTtTzbwFy4ApZZgCfdp27UUV5rHjFC6xy4SCCy/L91OmF5SURmYGOwIn60UUqRdRQ8WuXLEgZF+U9T+YmnfD8ItECRI98dfSiitpDIcLGCtLsgH8CnbDW07ViiihnwKTeRfw0DGDoPWsUUxNKzoMb76T/7aUMFIbX0H+dFFNEWSQ7I8iazNFFdJEzNakUUUj3NOV+6EEmaY/8ApTZLZclyfcv/AKqKKRmoeLV/MAQKyWoopClHJye9cbjUUVgwlv346VE/aLeX7Gl4ifCvMwHqLD/uJ+dYorUYygbWDbE+PflVKDOVAgGTrEbbTTUazRXZEi+LMVmiinFMqs1rNFFABRFZooAIoFZooAKKzRWmATWJrNFYaAFTHHcJtPgluW1yMlsXD1zhx5gW3mV+gooqGVtNfZWCTv6IdFdLKyfdRRVkS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12" descr="data:image/jpeg;base64,/9j/4AAQSkZJRgABAQAAAQABAAD/2wCEAAkGBxMSEhUQExMVFRUWGBkaGBcYFhgVFxUYGBUXFxcYGBgaHSgiHx8lGxUXITEhJSkrLi8uGB8zODMtNygtLisBCgoKDg0OGxAQGy4lICUtLS0tKy0tLS0rLS0tLS0tKy0tLS0tLS0tLS0tLS0tLS0tLS0tLS0tLS0tLS0tLS0tLf/AABEIAJYBTwMBIgACEQEDEQH/xAAcAAABBAMBAAAAAAAAAAAAAAAABAUGBwECAwj/xABMEAACAQIEBAMFBQMJBAgHAAABAhEAAwQSITEFBkFREyJhB3GBkaEUMkJSsSPB8AgzNGJydLPR4RVjovEWJJK0wsTS4hdDRVWDhLL/xAAaAQADAQEBAQAAAAAAAAAAAAAAAgMBBAUG/8QAKhEAAgIBAwMEAQQDAAAAAAAAAAECEQMSITEiQVEEE2Fx8DKhsfEVI0L/2gAMAwEAAhEDEQA/AJWi0uw61yt29accNhSa9mUkkfOqDZtaWllpa5railNpa5ZyHUDqq12UVooruq1zyZ04oGAtdFFCiugFTbO2EAUVvQKKQ6EqCiiig0KKKKACiiigAooooAKKKKACiiigAqpv5Rv9Aw/95H+Ddq2aqf8AlG/0DD/3kf4N2tXIHnuaxNFYqhhmaC1YNBrAMTWKyaWYHhly8Ha2pbwxmaN4M7DrsflRdcgIyaxWSKceAcJOJvC0DAgsx3gDT9SB8axySVmpWNwoiu+NwhtXHtNurEH4VpZtFiFUEkmABuSdhW33Mo5RW4WlHEMA9hzauLlcRI33AP76ThqE7AK1NbxWCKDDnFE1ua0oNMg098C469gxMr2NMlbLWAesEtU6YB8u+1cLdqllm3XXkkmqPIxpp2jtfgmQK1VK6Ba2CVz3RZwcnZhVrqgoVK6qtI2dGPGYUVvRRSHSlQUUUUGhRRRQAUUUUAFFFFABRRRQAUUUUAFFFFABVTfyjv6Bh/7yP8G7Vs1U/wDKN/oOH/vI/wAG7QgKDwHDbt8kWkLRvBAidtzWcdwu9Z/nLbJ6kaH0BGk+lWD7D3t/bcj5SGA0YAg+W4AIO/mdfpV58b5Uw2JQq1tVJG6qPquxFK5ytm0qPH8GnrhHLlzE2Xu22EoxGQ6ZvKDoe+u1PvP/ACTcwN1iAfD375ROhHdf060m5Q8ZQz2HVmnz2G0zDoysDvr2G1EsnTaGjHqpkYuYV1UMykAlgJ7qQGHvE1MuSlbDMRdWExC2zbuboTrlBPQnP16it8RgRestZJyubty6gOhkqxZSD+V/KfTKetJuVscTYaypDkTNhzo6nWbR/Cw7aiYOh1pJycoUNFaZWN3HeEi3aW6B5rt26dNlthsqg/Hr6xUj4HgkRrGMsr5Lq+HcA/AxAOaP7SQR3NJMRiC2Cv5gWJy5AQJRdLj/AAD+Jr/VFLOXrjth7eUBSoHiKQIuW9cl1f6wCgT1gzsKSTbjuMkk9hq49g7YsPi3H7XEsrWwd0SVO3fKNffHrSnljhaW2weK2k3VeTEMLdxlbXYZQfoa482C54Vu28tdJXxCIy2iVPh2V7bEkbmBPSnbGPle0Bbzhgg8LQDxfMrZjHRLbA9Iot6a+w21WMXN1l79y5jFQiyMqK7eXxI0BQHUzq39kfCmLDcLu3CgRCfEYqnqVgt8pFSfmS82Jv2MN4gZphlT+atMSBlUdSoDST9NqexbFprC2B4jWVuIFkea4xAYsw2ygS39oDrTLJpikK4XJsg3H+X3whRXYMzrm8oMDWInrTSw99Snm61cN4G7dV7rDVEnLaH4VBO+h7fOanfs29mPjAYnEiF0KoQPfqCN/oO3akZ9KvkSUdyp8FwbEXRmt2bjDuFMH3E6dKS4iwyMUdSrAwQdCPSvX2K4Rh7GHuBLSKBbaNATOUxqfWvLfON5Xxl5l2zR8VVVP1BrYzeqmY0qtDBFZUVsTQtUEPYttaVW1rRLddlWqSZwQibKK6KKworcCpNnXCJkCs0UUpYKKKKACiiigAooooAKKKKACiiigAooooAKKKKACiiigAqpv5R39Aw/95H+Ddq2Zqpv5R39Aw/95H+DdrVyBRHCOIvYupeQwyGR+n6TXp/2e862+IWRqBdGjKdCSBqf9PjtXlEU8cu8du4S6t20xBB1ExIrJx7o1eD1lzBwS3i7RtuBMHK0A5Sf1B6jrXnHmrlq5wzElzaDW+xkhZ2KtuBMQw16H1vfkTnK1j7SkEC4B5l0EmNYHfuKdeYuBW8XaNtwJg5T2kbHuD1FSavdDJ1szzoLoXJiAtwK0Hzt4qA5SubxhmIABytmjTX8NJkw+S4r+EGR0sLdtyAVd8yhlOmVgykTIIJ6U58Y4Fd4ZiCCbiWTM5RnCEmQSpGqHXXQ69DTYCktaLK3jNZzZJQqq3QQTbOq6NG/5T1MKUFf2RMz2lcs11WQBh57fiHM2fr+C4Z6yO8nTgDE2UR/K1sv4bA/ziBiLls+4xp6KehpR4t3KHtlbj22e2Wb76MpaA0bglRB0PmG8zWmCCKLqnVfF8hA2uC0JPufza7b96XsaJ+I22uHDYa2QwDktdJ/nbyrmc9yABE67gdKXpbtXLj3gXM5m8FfKSWCyXOmVStsbkTLDrB5QC9o2iABZAsZhoAHWWPYuA3wT1gdbg8q2XItrczuyLoWtqjZTcbtAtiBGgOtYAk4b+yZ8S6orP4LIokCzbId40GgC21+QG5ru2KFm214pfbMAApbwF1ZjBykMzEsWYgQdelJ7OOUnxy62yqIrLBuOMoAHkU6alvvaSV08usx5C5KuYy99sxBdranyB9wOmgEZvdt6mt5Zl0Hsy5B8d/tuIthRmzKgkAb9O/zj37XbatqgCgAADQbAAVjD2FtqEUBVAgDoBVY+032iLYQ2LJBYgj0b/2/r00qv6fslycvaxz4tq2cNZYF27R/2j6Dp3I7CqAuvJJOpJknua6Y/HPdc3HOZm1JpNNUhCt3yZJ9kFZU1rNbJVBD2mFroorhbauyVjOeFM6AVtWBWaQ6UFFFFBoUUTRQAUUUUAFFFFABRRWGYDU0AZopvs8bwzsba37TMNwHUke+DSq5ikVc5dQv5iwA+e1BlnaioxxLn7h1n72JRj2tzcP/AAyKiXFvbNZWRYsM/wDWdgg+Qn9RWqLFeSK7lpzWHuBRJIA7kwK8+cW9rWPuyEZLI/qLr/2mJNQ7iPG798zdvXLk/mdm+QJ0ptAry+EekOLc+8Pw+j4hSw/CgNw/8IIHxNQ/i/tpsLIw9h3PQ3CEX3wCT+lUe1yuLvRSF1yZYXFva5xG7oj27I/3dsE/N830imnj3Fb2J4Kbt+691/8AaMZnJYgfY5gTsJJ09ah5apJiVI4Fr/8Acv8AyYrLGgt9yF1vbOorWsgUxQeuW+O3MHeW7bYiCCQNJj946f6mvTfI3N9vH2VYEZ41G0kbkD9R091eTFFPvK3MV3BXVuWyYkEgGJjaPXWpyjW6GTvZnqbmTgNvGWjbcCYIViJidwR1B6iqA5i4Lewtw2LrL4UlUNy2WFmZWM4hgpkQ0kRofW8+TebLWPtKykZo1EjXuQPQ7jpSnmjl63jLRRgM0EA9IO6sOoNSkr3Q0XWzPOWCthVuhmh/EkupDaMcylgPvJmEdwTOgNdsJfILoEAtkIuUQSv47dyfywcp9y0p5r4Ffwt3KtuHzDz6LIBBCP0M5RDaTEb7pRcQtIR1fqY1AkeRiPw5XHxtCl5KHC5dzkkgIuS2V0E2UCvbRSBu37TPHuFdcZaD3gQypCec3CJhoI8TYzABCrtIEAE1qR+zbKpN1kgE+WTDKbrTtq18x0CjtpOPZ9yW2Ji5dTKsgux1Z2BzbkaawQBtoT2rO+wfZryFyfcxj+LeMWEIZVVPDBMzJGpLGJ8xMbnWKuvDWFtoEUBVUQB2FGFw6WkCIAqqIAqsfad7Qlso1m0ZmRIP3+4HZR1PXpTrp+ybepmvtR9oa2FNiy0kyDH4u+v5R1PXbaaoHHYx7rm47FmYySf3dh6VniOOe85uOZY/wAB2pIarCFbvkVvsgNFFFUFCtkrWt0oMPVnLvHVZUTy6qssGUQxUE5lJB3nWOlSHBYq3d8yPmyztI+Y+FUJexAN02kYADRnywCYg6GatP2VvaOF/ZqqkEZ4PmJiPMOg0MelSjNvkhjW9E2FZrBNa+IO410Hqa06TesTTLzliGTBX2S54TBDDdR3A9SJAPSZqPYDi2JfCI3jpcuXUTyi3DW1fQszK+kAz76DL3okF7ihOJQISbSrczlYKm4GQBfePN6fERTmuOQ9fpUYw1sW1VFEKoj/WfrNMGC5xF3HjCWQjoLbuzkmCVUkhYHSPWT7qWwJ6OJziRhwNPDLloO+YKAOnWacqi/D3uZ2fPKHMCDMqQdgSoMfOnLGcYFm211wxCxOVSSBIBOlbYIdqxNJMTj1Sy16DAWYPlM9FM7GdNdqpfm72pXWV8NhzEnzXwdWEai2I8qzsd4981q3McqLN5g54weGV18dGuqrQiS5zAGAYBA17xVae1Tna5eVMPaVksMqvn28cEAgiPwiRp332qt8PdZpMT01+f8e+l3E8b4mFW25/aWCypGWDbdlbIdZGVg5BE6GNN6bZMk5NrcffZ7d/nmJgSgJ/KBmLH3Aa/Co1xbiz37r3WJ8zEgToonyr8BA+FLeDYg28BfK/eu3BaWP66jN/wLdHxphWwxfJ1mDGoHy7UyYrS4Nmu1za51rt9iObLrlnVoA06kBiP1FdMVgkzQjwh2Lxm9SQkjr3ochVR35pULjMQqgBRcaABAAJkAAe+msSdACfcJqS85WAbpvjW3cg51QgFsozKST0I7DemfD40W1ZUzjOIbz5QwIgg5Y09KVTTGXwN5Nb3MOR1BPYEae+tjdA2VR8J/Wui4p28haRBIAiJynWBRY9M4vgmUw3lJAPUmCJB09DUh4gscDg7/7RH/clrhjuJeFbsBVBL2EzTOw8W1HyWlPE8QbnBWuEQW4nMf8A6YoRsW9W5Bwa2rSs0xQ6RSjAYR7ri2glj0/U+4VxwtlrjBFBLE6Afx9as3lvg64e3GhuN99v3D0H+ZqObKoL5KY8bkxw5S4f9jUeGx8QkMzSfvR0HYbevWrh5d46uIWDAuAeZe/9Yek/KqoS6BqTA7zECo+vtAFrFKbc+EpjOPvEz94D8um3WuPFObk2ty+SMaovbmjl23jLZVgMwHlJE/A+n/Oqmu8G8B2tusEE5gQOuvxmSZ6yTVscr8xW8ZbDKRmgEgbEfmX0/SkvOmHslEZ9GzKAQVBylhmnMRpE+4+k1XLFSjqiyeOTi6ZCOWeVDibufUWwfMfecxVZ6kxPuHuNr4bDrbQIgCqBAFaYCyiW1W2AqgaAa/Mjf31AfaNzxbs2zbV9NiRu5/Ivp3P8FopY15Yrbm/gW83czZwbFlvLqHcfi6ZVPb16+6ZpznXl9rk4i3LMB5kkmQOqz2nYf5yu5d5nXEE23AW5qV7MNTA9QPnT+a5pZJxnbOiMIuFIpNhWtTjnHlvfEWV9XUf/ANAfqPjUIIr0MeRTVo5JxcXTMGiiiqCmRWyVqtbLWMw9APxDwP8Aqlpni29tZJB/Z+KFbdeon3Ur4jzLcwljPa0zXrsmAQVV2GsAdq6cNZbjM5sqR4vW633gCwMZNqScfwlq9w9TddbKedic4JBuMGWTA1JO3urhxp1bZ2ep03piqpIYMbz9icWRa8ZVRjsikEiNZgEwIJ0/0Dni7vioFtObdxSDbYBlIcbQQvUGPjUH5KtKMUuVswVbp/KYFtpOpj69KtfD44ubUWoyIYIyagWzqYbtrVZ5K2RHDgjOLbZVPMvG8W5FrEXGlXJYEzDFYMQYjTt1qTezZgwul7t0ICM2V3UZVtXrh8qg/kB0FV1xBXuXGulgSzFjJg6nqKsX2YG34V83M+SWDFQvlHgXFbc9rnY1VbROWMUpk8GCstlPj3hJGU+IpksmYRms9VpAnCcPYxS4oXHZjZuhlHhF8mTMIUIBrlYTE+tOLHDAqpa4CH/ZiElmt2G0+9rCS3TakOIeyLwZGY3UswykL5Rl8h66nxZg1JTf59nZKEF28fwPjhLoU2buQh21dFaSMykAZl1JM9fdWuJuXbal3v2AgEktbIgGT0uHeD9ajFrmC19iTGYhmGW4GQQuZ3Cqyp5VUa5tyNIqPY/mE43BYs5ba5LFskAEklbsLqT/ALxunamdkuhbDJzXzLexX7E3mW2rvJjIbodyxcoxUCAcoXr171EnsW40Ykydtz+WIEbanWk5RiYEbj/WsKhGvofkQarZy1vydgyJBUNvIBIM6AakAdQelbJjNTGVZIJzKHgydpGm9JvAI8h6+6e+9bpZBOU6gevwoGdC7GcXvFEtPcLW1OZVKgqCSwkAjsPqaTX8ZcIEsxzbDb3aCspa8R8u+mg//Iw/8VbWEJuMANj2k/eoaMsSXpADb+kyR76V4TFlLZtuPJcjpqCpIDLPXce7Si4h8VkAg6iNtht6Ui4grBoYnSY1kQT0+NJKNo1u9hfw/HtbzzJttIg6KRESR1gGuOM4cRcYDLlnQZpgGCB3OjCk2Dg9em3bbXp277U+cSuKpkvBbzAkMTBgNtoQGVht0HSkgqkJw9hjADHKfoP311toFAgnU+7ddP3VxssA4PQH/OleMxVthCqQc4MkEabaSx7j5fOyHlydcdb/AOr4e8VYjwmWZ0kYnEaEx2PypfjxHA9v/qQ/7kKSLxBTh7dkIxFtWFwFokO2aRpsCWPcU4cWdW4JKzH+0Y1MnTBgfupYyt0bF9RBAK7WbBbRRJgmBvAEn6U48A4KcV4iq0MqhhI0bWCD2pdybg2+1gEEeGHzjtAKEH4mK2WRK/g6FC6JLynwi1atLdUh2uAEt2/qr2p6ZKifKxvJiruHtqXtC4QR+TUhWHyiOsVZtrli+1trxXKqrm82hYDeBvtrrFeflhJyvk6oSjp8FSc2ced2bDrKIphuhf3/ANX9adOB8Cw6WEuXU8V7ig6k5VB1gDvBGvedqd+YuWlxCzOW4Put09zdxXHh+FurhkFxcrJ5dwZC6Db0ijJlrD0bHX6DDjn6qMc26Y44K1bwtmbKsqsdFLswG8xJ206UuwuNN1QCTK9JJABPSab0uZrBXqhke4/8zSngn3W94/SuJZJSluz3M/oMGP086W8X/X7Bf4yysFDMQun3iI7he1NvF+G4e5cD3Ua4Y0Bdgqj0ANdMRazXSo6tW2L81zKBtpWLNNXTL/430rcE47abZDubOEJhmt3bGZVedJPkIAIIMzqD9KkvKPHTiFKOP2iAS0aMDoCY0BrnzPwi7iHsWVBCKGLOYgfdA+MDb19DEi5d4CFyYawupO56mJLMfhXfKaljSe7Pk5RUcj0/pOhWq95x4CqMty1ANxiPD6liZlB211HSRVl8VwF7Dg57TZgNAI83aG2+tV7wK9cxOOd7ohkRoQ//AC/MFAHqJOvWjApRbfgXK1JJEJNa04YHhT3bvgINZIJOwAMEmk+Nw/h3GtzORisxEwYP1FeipLg42hPW9uta3QVopP8Ag/N18RbDSqln1EwQmUGfjSvi+PxeJweEtqWMpcldACi3MqSDvGTQ1L+W+SkttdZ8Ld1SFBGhkiRE0r4hyxfbwylh4FrLoVUr+0diN/UVwSlS6UXhhi5dUtiuuWuFvZuC5fPgoGktO4W1eYgZdewj1FLuQ+Ig3XtO91yyXGQtc0GSzcMEeoP0GlSXiHKOMvAIcM0BiSDcUBgRG4PYn51jlr2d4vD3Tca0pBt3Lf3xp4i5Sw13AmmU7W4uSKhk/wBb2K8uMiWnDAlmFsggIcoV2JOokzoNDThy1zSLVtrCoW8Q3AzExC3EVNANyIJ10qX4j2S33caqUCxDNB6nUr6mfhWmH9jGIUki7b9Nx8NJqjnaIOMldCrjnM2FVUv2LjXbtp3ZUZGQEXLJtEsSPwiTpGtM+H5jK4i9iAwF7KUCESuZFREEweimfhB10cj7McUjoDDofv5GBIA3+8BuNt6csb7MkS8zocQwYgjKEIAMBsxJBkQxEdxXPuuw9Zp8tfmxCOYOI4nF2rf2kT4bECGCwSv3iFEEnv61py/dyWMRYuWyr3RaUayrhbyMwOunkDbdqm+O5AviURSwzSrSBpl3bXeQNPU0ivckYrLaUYYh1IL3BdzhogyEy6fCdzTxcu5L25p2VYXMBwojUb/rr767MhCMsLM2xP5VNu5/p8qkuJ5ExNi0TetPlzADKCQHbypJIAAzESe1Yucj4q5aFy1ZYo+RlJJJyhGgmB2YV0e4g9uXJEsztcAkBgSAYHSfT9a74ctluw0NntydthdnanvE8jYwPm8HSe5Hx1/jSub8t4hPFBsMZdYOZdRFySNfX61qmn3McX4GBlIdlDQY31G7elbPbytGYGRvqd+9L73B7y3W/ZORJ2KmfNI69YpLewV1DnNp8oA1ymJ06jSjUttzKYYtVzuc2pJ6SIOtJcRh4OXUaEjTL36U64PCqzG6+ZVBYr5SczLbzZZjqRHvilnNeI8a7YyILSm2h8u0XIM6AdD9KLGUduRhfCm3lL7FQwCkSVaQPNBjr0O1KsVcL2rdwgwAw0Ogi40D/iFOvHcEtv8AZC4t1UZUt3NP2i5yoKwdtJ670pXl1Ewlu898ENh799UiMzKbdtrUk7jzEEb6e+sVWZVkOkZvSaXY4gQII2iZGzHbT1PypuLjNPSaemuHEFQxgMAogCVgKBqe5Ck+k+6mZr5G1lAsrcH3xduKSJkrktFR9X+dPd5p4HPfif8A5MUcAwC3/wBmpyC5fAXMubLns3SNJ1MpHwBrpjSTwQkgAniUkCBB+xiRAoXkdbM39nGFP7W90MIPUjzH9VqWWsFbtNcugAM8Fj7h/pPvNIeUrYGEswN1k+pJMmnLE2syMm2YET2kRXnZZ3NnoY41ErLhHMt7DXmv2mALtmIPvJGoIIIzHYirr9lvtCfGs1nEkZtAu0baH4mR7471Rtzl/EC6LHhy52ggiAYzE9Bp1p4svZ4c4OY3sQN8pKpbkagkak6/TpXbLT/zycyT7l08b5eKYhUDBbd1vKx2XqVP7u+lP/HuCKuBazatlipUrAliS6hjpuSCZpn5O5uw/ErHgXSCxga6EmNJ7N+vSu/HPtuHtNaVjctRAuAedF/K0en4vrUtMYpuuR9Um1vwV9iL9mw2W4yWyZEMwUmDB0J71rY4rhB929ZE/wC8XX61rxTh63lytoRqrD7yHupqAXFu4O/bD6C2LnhkbMGVtR6ksJ7aVDHhhNfJ15PVZly7TLCXHYWcwv2ZM6+Kvx/FTzy1w5L1xGtL4qZ1zFfOsZhMkaDrVY8p8EuYjIXlbKZgDqC4aMyqZ2319T12tPgbNYZBh1y5dFVRoR2gb1k8cISS5Beqzzi93xXJM+b+CI9s31yoyDXoGUbD3jp8u0cOVOHDD2mxd7SVkd1Xv7zp/Bpdbwj3SL+Lyqiaranyr/Wc9T/nVee0r2i2w3gJLLOqqYJH5j29B84rpcVq1JbnGm602NPOftRv57li3DJ6wAushdBJjSdelQzlTiLPjTcc63Aw9J0IA9IWK4YvggvKcRhXNwTLo384pOvx/f60co8JuvfS7lIRGksdBK/h99M1HQ/IK9SJxheFpbuXbyjW7Gb3idvfVb804M2sVdXu2ceofzaegJI+FWwBUG9pCANZbqQ4+AyEfqah6eb17lc0enYhNboa0rZN69FHGey8LjrTxkdWnpOvy3paK8/2eJOJcBvL6gGB2/5074fnPFKARdYehAYdO8x8K89ZK7D7F1RWaqHCe0zEmFyIxGpJBHyIMfSnfA+0smQ1nM3TK0dY1mqLNFcmFkUVE8Bz7hnKq+a2xGsiQD2HU/Knnh3HrF/7j69iCpPun31WOSL7mUOVEUA1mqAYiiKzRQBzupIiJ/jSsWLIVQqgADYDpXWispAYigiiqu9q/Ppw2XDYa4PE18UjUoIGUBtgd/XSsbMbosnFX7SCbjIo7sQP1pF9owd3yZsO86xNtvpXmK5xw3GzXi1z3sYO+mnSnvh/M+FRI8DIwJgL51b8s5jPcaVOTfgXWX/e4RgoLGzh4EycluIO86bGk45ewTrrZtQMygiBADNAEdB0FVTheZMIqLlAYMJK+HJWIJklhtt1708Jcw95UCXDpmIliFYNduRrtO4qfuVzEe0zuvDcH4mMDrpbF424JCSpf7xDamdl9D6VyPHeHG2F+w3iArEKzpPngFYa4RJhdPT1NaW8GAbhynziG83lac0sAdtTuPf1FZxRAYK6D4quuoMgAGevb61P3fgK8EgHKfB7iBj4a5hP8+JHcTO4Olcl5L4VK3RdQR08S2y6jXQjtTI2FH3WiNTlMgZekg670htYO0NLSIBBggRqNT5t9oo9xPsFUx0v8k8KVcn2rysynLFtoZFZJhUkAySZ+ECoBzNhLdrhLJadnUcTPmZchMYUroB0IAPTfapLjEAIzZdus+/90Uzc720XhCZBAOPk76n7KwnWq4Z3KjGNfJXH1CDDXXCkH9mToCD+Ge8zE7zUm4pjTbUBBmuOQttehYgmT6AAn4VT4qRcAvPbs3cWWkWgEtBiWAdyAYGw0jaty4Feo6MeV1RLb95MFaLuS7tqWMBrr/uH0UUycS4YmOXx7WVL2uZJBW5lYrmDdvKQGiDEU9cG4tZxYV2VReVSCp7NGbLO4MfxNM72rlu+15lAYFQiARLMrKloNP3AhDtGkz2qcE035HlTXwc+XMC+Dt3cXeBUqCqoTEmevvIgfOp1yd7X/u2cQvYCTudgA0emzdxrUav2BjcNN1vDhmOZT5DlJUNrup6VEcfyziLXmUeInRreunQxv8pp4NNu3TElGkq4PQHN4wzWrV62ih7usjQ5QNZA0kGB86heP4fbvLkuIGEzBqH/APT5hbto1tjcTRgT5Y65dZBJ1iN5qWcK4nbxFvxLbSOo6qexFQyxmnqqiuNxrSLbCBdANBsBoI7VYGP4xhOH2VuhFAZQ0zGmmrMZPWKqTmLmO3hVy6NcI0Xt6t2FRnj/ADa+MtLYtpcJgZh96ADOVAJ8s69KbDGfNc9xcrjwTHjXtQGJvpa1FotBM5FE7EDc6xqdu1QnGcn4lsS1pQWUmfFYyMp2LN1b03901pwnlG85DXf2SdtC5HWBsPjUubmRFtIuGLORC57gM5soNvNIEh9Rm7kVWT0vo3EirXUaWcEnD7eRVLtKm60/dDGM7xOVd4EfvNLeJYB8OftduMkTeUQQ6b+IsH7yiTpuKYMCb5vrctktbeSVZjrbuE+JbLHqjzofh1FbXeZrWGa3hLRzoHh2Y5giFvuL3ABj0A61Jxd+X3KKSr+CZ/ZzkzyuWM05hERMz7qq3nXigv3gqapbkBvzExmI9PKI+dJuZrty3dfDG45tIfIhJChT5l8u2kx8KZS1XwYFF6rJZcrfTRjIa6W7RmtQ1bLcM11Uc5ZMlhtMETruPd126VqXVAck7zB2PfSkIvnK2YBWPwkAaa9fWllq8UALOrNG2U6BtY7V5jQwqwbAEtpEADWD6gAj6064Lw38uZAfTKfjuJGh91RyzioZmBGxED03/gHvXfDYpWMlASqicumm2gEa1jiCkSnBIvhZ8oZwTGmhiNRMHpMbUYfFr95v2Z6mQV3kattoT796h64zIwQM4UjSAREiAcoOsQaccFdIEAFwViAslokEz2JMx8KXSNrJnhebsRIYXFKkFpLTOUTl6jb3GpHwfnUO5S8uUT5WAOWI/FuZ1FVzw7hF1gFnIAZkncadP+VT3l/gdq3DGXbTXt7qZZJRezHjBy7E4RgRI2NbUksXYGpHp7q7reB6iuyGVSQji0dKKxmoBqloU53sOraMoPvE0zYvk3AXdXwlk+uUA/Sn6iikBBsX7JuFuZ8Bk/sXbg+kxTPi/Yjgm/m72IT4ow+qz9atGsGs0oCmbnsK18uN06A2f1IufurH/wAG8SsC3jRAMiQwg9xE1c9Ymk0ryFLwVAnsw4iFVTjLbBfuzn+piul3kLiZABxFogD8OZPSCRqfcatrNQTU5QXkKXgqO5yZxMaq1knsXaNjOwrW3ynxSMrJhwPLqrnN5T1Yjv8AwettG56fSuTv0j91T0LyMoIrE8l446F7UaazJ/T3fWo57UODXMLwq1buMGZsbmkCAB9ncR9N6uHHYcnVHKnrMkfKqy9t2Guf7OsqWN1vtUyFjbD3CdB7iaphilI1wSRU3K+BS/ibVq591m19YBMfMV6dPJ+EFjwhbGixm66DftHptGleSLV9lIZSQQZBHQjY1Mx7UMf4H2cuCu0mdu0Tt6bV0Tg27MTo78RbA4G8Stt3ugyFmEQnUQfj2J1rTC8yWcUPCxQ8PWUdSwCzIgncaEies9KhWJxLXGLsZZiST3JrnNKsCrfkb3X24LW4rg2e1bs2YCMVBP3lCKJEgnUEgDToaacBfZcQuGV2Fu0lzMcsKzCS5g6QGYQJ0ykdZMP4Xxu9h/5t4H5TqvyqTWOcbNwZcRZIJVlLLBhWENGzCdNqj7UoquUU9yL+BU/EXYWVvW7N4XVzBWQqxBZQoXcFo8x2+lKcLfw9g27luxka5ce2crEBVW74ecjY+bLvtm37lvHYG6ysL4XJkAVvIIRsyiGA6x8hWcRwzDuABilBXxIIdd7l0XJMESARsf3Um3dNDG3FeG2bbKVwq3rlxmJzu0nKuY6tMmBoNq4XuI3Q9+wgRMqv4YVMsFQjgAnQkox06U58XGGvJD4hUjNqrpsylGBmehpvxXFcAjm54gZpzQmZhIt+H00+7pWQdrdNmy2ezEuKvknD4lFLuRAQzcncjzpGRilzYiNP6oNLlwXho6X3UYZQQgkzBYMsmJBWIET07Ux4rm9FGTC2VtDuwA7fhXT51Gcdj7l5s1xix6TsP7I6fCrRxSlzsSc0uCVvzVZT9glkmxBB8xDNOpOveTuZM7ipP7L+XMBisUWTOQomG3TTZT699SIPeqlpy4Fx69g7gu2Wg/Qx7uvr6mqPDXAnuN8l/e03k3C/ZGuKoQrtJJ1gwRJ0I3PcTXnBhUs5l9omMxqeHcYBYIMdjv6Ce8VEC1NCLQsnYVstag1ulVEJf9n8UAadOvbTtTzbwFy4ApZZgCfdp27UUV5rHjFC6xy4SCCy/L91OmF5SURmYGOwIn60UUqRdRQ8WuXLEgZF+U9T+YmnfD8ItECRI98dfSiitpDIcLGCtLsgH8CnbDW07ViiihnwKTeRfw0DGDoPWsUUxNKzoMb76T/7aUMFIbX0H+dFFNEWSQ7I8iazNFFdJEzNakUUUj3NOV+6EEmaY/8ApTZLZclyfcv/AKqKKRmoeLV/MAQKyWoopClHJye9cbjUUVgwlv346VE/aLeX7Gl4ifCvMwHqLD/uJ+dYorUYygbWDbE+PflVKDOVAgGTrEbbTTUazRXZEi+LMVmiinFMqs1rNFFABRFZooAIoFZooAKKzRWmATWJrNFYaAFTHHcJtPgluW1yMlsXD1zhx5gW3mV+gooqGVtNfZWCTv6IdFdLKyfdRRVkS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7" name="Afbeelding 6"/>
          <p:cNvPicPr>
            <a:picLocks noChangeAspect="1"/>
          </p:cNvPicPr>
          <p:nvPr/>
        </p:nvPicPr>
        <p:blipFill>
          <a:blip r:embed="rId5"/>
          <a:stretch>
            <a:fillRect/>
          </a:stretch>
        </p:blipFill>
        <p:spPr>
          <a:xfrm>
            <a:off x="614362" y="2888110"/>
            <a:ext cx="3190875" cy="1428750"/>
          </a:xfrm>
          <a:prstGeom prst="rect">
            <a:avLst/>
          </a:prstGeom>
        </p:spPr>
      </p:pic>
    </p:spTree>
    <p:extLst>
      <p:ext uri="{BB962C8B-B14F-4D97-AF65-F5344CB8AC3E}">
        <p14:creationId xmlns:p14="http://schemas.microsoft.com/office/powerpoint/2010/main" val="3999648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nl-BE" dirty="0">
                <a:latin typeface="Calibri" panose="020F0502020204030204" pitchFamily="34" charset="0"/>
                <a:ea typeface="Calibri" panose="020F0502020204030204" pitchFamily="34" charset="0"/>
                <a:cs typeface="Times New Roman" panose="02020603050405020304" pitchFamily="18" charset="0"/>
              </a:rPr>
              <a:t>Enkele zeldzame exemplaren gesproten uit de burger Colleges of Athenea. </a:t>
            </a:r>
            <a:endParaRPr lang="nl-BE" dirty="0" smtClean="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827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704019"/>
          </a:xfrm>
        </p:spPr>
        <p:txBody>
          <a:bodyPr>
            <a:normAutofit fontScale="90000"/>
          </a:bodyPr>
          <a:lstStyle/>
          <a:p>
            <a:r>
              <a:rPr lang="nl-BE" dirty="0" smtClean="0">
                <a:solidFill>
                  <a:schemeClr val="accent3">
                    <a:lumMod val="60000"/>
                    <a:lumOff val="40000"/>
                  </a:schemeClr>
                </a:solidFill>
              </a:rPr>
              <a:t>Of uit de burger Colleges of Athenea</a:t>
            </a:r>
            <a:endParaRPr lang="nl-BE" dirty="0">
              <a:solidFill>
                <a:schemeClr val="accent3">
                  <a:lumMod val="60000"/>
                  <a:lumOff val="40000"/>
                </a:schemeClr>
              </a:solidFill>
            </a:endParaRPr>
          </a:p>
        </p:txBody>
      </p:sp>
      <p:pic>
        <p:nvPicPr>
          <p:cNvPr id="4" name="Tijdelijke aanduiding voor inhoud 3"/>
          <p:cNvPicPr>
            <a:picLocks noGrp="1" noChangeAspect="1"/>
          </p:cNvPicPr>
          <p:nvPr>
            <p:ph idx="1"/>
          </p:nvPr>
        </p:nvPicPr>
        <p:blipFill>
          <a:blip r:embed="rId2"/>
          <a:stretch>
            <a:fillRect/>
          </a:stretch>
        </p:blipFill>
        <p:spPr>
          <a:xfrm>
            <a:off x="317158" y="1291053"/>
            <a:ext cx="3742125" cy="2507224"/>
          </a:xfrm>
          <a:prstGeom prst="rect">
            <a:avLst/>
          </a:prstGeom>
        </p:spPr>
      </p:pic>
      <p:pic>
        <p:nvPicPr>
          <p:cNvPr id="5" name="Afbeelding 4"/>
          <p:cNvPicPr>
            <a:picLocks noChangeAspect="1"/>
          </p:cNvPicPr>
          <p:nvPr/>
        </p:nvPicPr>
        <p:blipFill>
          <a:blip r:embed="rId3"/>
          <a:stretch>
            <a:fillRect/>
          </a:stretch>
        </p:blipFill>
        <p:spPr>
          <a:xfrm>
            <a:off x="8874243" y="1457858"/>
            <a:ext cx="2942618" cy="2173614"/>
          </a:xfrm>
          <a:prstGeom prst="rect">
            <a:avLst/>
          </a:prstGeom>
        </p:spPr>
      </p:pic>
      <p:pic>
        <p:nvPicPr>
          <p:cNvPr id="6" name="Afbeelding 5"/>
          <p:cNvPicPr>
            <a:picLocks noChangeAspect="1"/>
          </p:cNvPicPr>
          <p:nvPr/>
        </p:nvPicPr>
        <p:blipFill>
          <a:blip r:embed="rId4"/>
          <a:stretch>
            <a:fillRect/>
          </a:stretch>
        </p:blipFill>
        <p:spPr>
          <a:xfrm>
            <a:off x="4516481" y="1457858"/>
            <a:ext cx="3002304" cy="2173614"/>
          </a:xfrm>
          <a:prstGeom prst="rect">
            <a:avLst/>
          </a:prstGeom>
        </p:spPr>
      </p:pic>
      <p:pic>
        <p:nvPicPr>
          <p:cNvPr id="7" name="Afbeelding 6"/>
          <p:cNvPicPr>
            <a:picLocks noChangeAspect="1"/>
          </p:cNvPicPr>
          <p:nvPr/>
        </p:nvPicPr>
        <p:blipFill>
          <a:blip r:embed="rId5"/>
          <a:stretch>
            <a:fillRect/>
          </a:stretch>
        </p:blipFill>
        <p:spPr>
          <a:xfrm>
            <a:off x="2695135" y="4326987"/>
            <a:ext cx="2461122" cy="1848730"/>
          </a:xfrm>
          <a:prstGeom prst="rect">
            <a:avLst/>
          </a:prstGeom>
        </p:spPr>
      </p:pic>
      <p:pic>
        <p:nvPicPr>
          <p:cNvPr id="8" name="Afbeelding 7"/>
          <p:cNvPicPr>
            <a:picLocks noChangeAspect="1"/>
          </p:cNvPicPr>
          <p:nvPr/>
        </p:nvPicPr>
        <p:blipFill>
          <a:blip r:embed="rId6"/>
          <a:stretch>
            <a:fillRect/>
          </a:stretch>
        </p:blipFill>
        <p:spPr>
          <a:xfrm>
            <a:off x="6806292" y="4020185"/>
            <a:ext cx="3589733" cy="2696514"/>
          </a:xfrm>
          <a:prstGeom prst="rect">
            <a:avLst/>
          </a:prstGeom>
        </p:spPr>
      </p:pic>
    </p:spTree>
    <p:extLst>
      <p:ext uri="{BB962C8B-B14F-4D97-AF65-F5344CB8AC3E}">
        <p14:creationId xmlns:p14="http://schemas.microsoft.com/office/powerpoint/2010/main" val="2995163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ept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TM04033923[[fn=Diepte]]</Template>
  <TotalTime>366</TotalTime>
  <Words>1196</Words>
  <Application>Microsoft Office PowerPoint</Application>
  <PresentationFormat>Breedbeeld</PresentationFormat>
  <Paragraphs>81</Paragraphs>
  <Slides>69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69</vt:i4>
      </vt:variant>
    </vt:vector>
  </HeadingPairs>
  <TitlesOfParts>
    <vt:vector size="74" baseType="lpstr">
      <vt:lpstr>Arial</vt:lpstr>
      <vt:lpstr>Calibri</vt:lpstr>
      <vt:lpstr>Corbel</vt:lpstr>
      <vt:lpstr>Times New Roman</vt:lpstr>
      <vt:lpstr>Diepte</vt:lpstr>
      <vt:lpstr>t?</vt:lpstr>
      <vt:lpstr>50  Years        Ir  </vt:lpstr>
      <vt:lpstr>55 Years     116 Pol</vt:lpstr>
      <vt:lpstr>PowerPoint-presentatie</vt:lpstr>
      <vt:lpstr>   In Memoriam</vt:lpstr>
      <vt:lpstr>PowerPoint-presentatie</vt:lpstr>
      <vt:lpstr>PowerPoint-presentatie</vt:lpstr>
      <vt:lpstr>PowerPoint-presentatie</vt:lpstr>
      <vt:lpstr>Of uit de burger Colleges of Athenea</vt:lpstr>
      <vt:lpstr>PowerPoint-presentatie</vt:lpstr>
      <vt:lpstr>  Sept 1961     Kaulille</vt:lpstr>
      <vt:lpstr>PowerPoint-presentatie</vt:lpstr>
      <vt:lpstr>PowerPoint-presentatie</vt:lpstr>
      <vt:lpstr>    amaai !!!!!    </vt:lpstr>
      <vt:lpstr>PowerPoint-presentatie</vt:lpstr>
      <vt:lpstr>1 sukkelaar  1 burger- 2 cadetten </vt:lpstr>
      <vt:lpstr>PowerPoint-presentatie</vt:lpstr>
      <vt:lpstr>  Le repos du guerrier</vt:lpstr>
      <vt:lpstr>PowerPoint-presentatie</vt:lpstr>
      <vt:lpstr>PowerPoint-presentatie</vt:lpstr>
      <vt:lpstr>PowerPoint-presentatie</vt:lpstr>
      <vt:lpstr>PowerPoint-presentatie</vt:lpstr>
      <vt:lpstr>??????        ???????</vt:lpstr>
      <vt:lpstr>PowerPoint-presentatie</vt:lpstr>
      <vt:lpstr>Revue 116 /101</vt:lpstr>
      <vt:lpstr>   Sterke Jef</vt:lpstr>
      <vt:lpstr>PowerPoint-presentatie</vt:lpstr>
      <vt:lpstr>PowerPoint-presentatie</vt:lpstr>
      <vt:lpstr>De blauwe mutsen- Les bérets bleus</vt:lpstr>
      <vt:lpstr>PowerPoint-presentatie</vt:lpstr>
      <vt:lpstr>PowerPoint-presentatie</vt:lpstr>
      <vt:lpstr>Nov 1961   KMS   ERM</vt:lpstr>
      <vt:lpstr>Infektie     Infection</vt:lpstr>
      <vt:lpstr>PowerPoint-presentatie</vt:lpstr>
      <vt:lpstr>PowerPoint-presentatie</vt:lpstr>
      <vt:lpstr>PowerPoint-presentatie</vt:lpstr>
      <vt:lpstr>PowerPoint-presentatie</vt:lpstr>
      <vt:lpstr>PowerPoint-presentatie</vt:lpstr>
      <vt:lpstr>   Jeunes Elèves</vt:lpstr>
      <vt:lpstr>PowerPoint-presentatie</vt:lpstr>
      <vt:lpstr>PowerPoint-presentatie</vt:lpstr>
      <vt:lpstr>PowerPoint-presentatie</vt:lpstr>
      <vt:lpstr>   Intruder  Intruder   101</vt:lpstr>
      <vt:lpstr>PowerPoint-presentatie</vt:lpstr>
      <vt:lpstr>PowerPoint-presentatie</vt:lpstr>
      <vt:lpstr>PowerPoint-presentatie</vt:lpstr>
      <vt:lpstr> Pampou sur la boite et la Petite Villa</vt:lpstr>
      <vt:lpstr>PowerPoint-presentatie</vt:lpstr>
      <vt:lpstr>  Chers Anciens  Infectie -Infection</vt:lpstr>
      <vt:lpstr>PowerPoint-presentatie</vt:lpstr>
      <vt:lpstr>PowerPoint-presentatie</vt:lpstr>
      <vt:lpstr>PowerPoint-presentatie</vt:lpstr>
      <vt:lpstr>PowerPoint-presentatie</vt:lpstr>
      <vt:lpstr>  Le Bal des Infectes</vt:lpstr>
      <vt:lpstr>      </vt:lpstr>
      <vt:lpstr>Doop         Baptême</vt:lpstr>
      <vt:lpstr>PowerPoint-presentatie</vt:lpstr>
      <vt:lpstr>   Caque des-seins</vt:lpstr>
      <vt:lpstr>PowerPoint-presentatie</vt:lpstr>
      <vt:lpstr>PowerPoint-presentatie</vt:lpstr>
      <vt:lpstr>PowerPoint-presentatie</vt:lpstr>
      <vt:lpstr>PowerPoint-presentatie</vt:lpstr>
      <vt:lpstr>        MOTO</vt:lpstr>
      <vt:lpstr>PowerPoint-presentatie</vt:lpstr>
      <vt:lpstr>Marche-le-Dames</vt:lpstr>
      <vt:lpstr>PowerPoint-presentatie</vt:lpstr>
      <vt:lpstr>PowerPoint-presentatie</vt:lpstr>
      <vt:lpstr>PowerPoint-presentatie</vt:lpstr>
      <vt:lpstr>En dan verder  Et ensuite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  Years        116 Pol</dc:title>
  <dc:creator>Gui Vanhecke</dc:creator>
  <cp:lastModifiedBy>Gui Vanhecke</cp:lastModifiedBy>
  <cp:revision>38</cp:revision>
  <dcterms:created xsi:type="dcterms:W3CDTF">2016-04-04T07:58:58Z</dcterms:created>
  <dcterms:modified xsi:type="dcterms:W3CDTF">2016-04-14T09:04:12Z</dcterms:modified>
</cp:coreProperties>
</file>